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0" r:id="rId6"/>
    <p:sldId id="268" r:id="rId7"/>
    <p:sldId id="257" r:id="rId8"/>
    <p:sldId id="258" r:id="rId9"/>
    <p:sldId id="259" r:id="rId10"/>
    <p:sldId id="260" r:id="rId11"/>
    <p:sldId id="266" r:id="rId12"/>
    <p:sldId id="275" r:id="rId13"/>
    <p:sldId id="276" r:id="rId14"/>
    <p:sldId id="278" r:id="rId15"/>
    <p:sldId id="277" r:id="rId16"/>
    <p:sldId id="274" r:id="rId17"/>
    <p:sldId id="265" r:id="rId18"/>
    <p:sldId id="280" r:id="rId19"/>
    <p:sldId id="27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AE501-D27C-474E-8526-5D3D300930E1}" v="1022" dt="2023-05-23T20:06:25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10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übi, Silvan-MGB" userId="95baf06b-2854-46e5-a239-42d5face947a" providerId="ADAL" clId="{35BAE501-D27C-474E-8526-5D3D300930E1}"/>
    <pc:docChg chg="undo redo custSel addSld delSld modSld sldOrd">
      <pc:chgData name="Strübi, Silvan-MGB" userId="95baf06b-2854-46e5-a239-42d5face947a" providerId="ADAL" clId="{35BAE501-D27C-474E-8526-5D3D300930E1}" dt="2023-05-23T20:06:25.683" v="3015"/>
      <pc:docMkLst>
        <pc:docMk/>
      </pc:docMkLst>
      <pc:sldChg chg="addSp delSp modSp mod modAnim">
        <pc:chgData name="Strübi, Silvan-MGB" userId="95baf06b-2854-46e5-a239-42d5face947a" providerId="ADAL" clId="{35BAE501-D27C-474E-8526-5D3D300930E1}" dt="2023-05-23T20:06:25.683" v="3015"/>
        <pc:sldMkLst>
          <pc:docMk/>
          <pc:sldMk cId="3548284179" sldId="256"/>
        </pc:sldMkLst>
        <pc:spChg chg="mod">
          <ac:chgData name="Strübi, Silvan-MGB" userId="95baf06b-2854-46e5-a239-42d5face947a" providerId="ADAL" clId="{35BAE501-D27C-474E-8526-5D3D300930E1}" dt="2023-05-23T15:01:02.269" v="597" actId="1035"/>
          <ac:spMkLst>
            <pc:docMk/>
            <pc:sldMk cId="3548284179" sldId="256"/>
            <ac:spMk id="2" creationId="{78D2245D-BB3C-254C-3E8D-CF19A6644862}"/>
          </ac:spMkLst>
        </pc:spChg>
        <pc:spChg chg="mod">
          <ac:chgData name="Strübi, Silvan-MGB" userId="95baf06b-2854-46e5-a239-42d5face947a" providerId="ADAL" clId="{35BAE501-D27C-474E-8526-5D3D300930E1}" dt="2023-05-23T15:20:02.418" v="927" actId="20577"/>
          <ac:spMkLst>
            <pc:docMk/>
            <pc:sldMk cId="3548284179" sldId="256"/>
            <ac:spMk id="3" creationId="{4C19C771-7846-D555-F2CD-3B6065B88931}"/>
          </ac:spMkLst>
        </pc:spChg>
        <pc:spChg chg="add del mod">
          <ac:chgData name="Strübi, Silvan-MGB" userId="95baf06b-2854-46e5-a239-42d5face947a" providerId="ADAL" clId="{35BAE501-D27C-474E-8526-5D3D300930E1}" dt="2023-05-23T15:00:03.872" v="541" actId="478"/>
          <ac:spMkLst>
            <pc:docMk/>
            <pc:sldMk cId="3548284179" sldId="256"/>
            <ac:spMk id="6" creationId="{DA8CEBD8-F096-4AE0-9F30-0FBE79F65D42}"/>
          </ac:spMkLst>
        </pc:spChg>
        <pc:picChg chg="add mod">
          <ac:chgData name="Strübi, Silvan-MGB" userId="95baf06b-2854-46e5-a239-42d5face947a" providerId="ADAL" clId="{35BAE501-D27C-474E-8526-5D3D300930E1}" dt="2023-05-23T19:44:25.943" v="2882" actId="1076"/>
          <ac:picMkLst>
            <pc:docMk/>
            <pc:sldMk cId="3548284179" sldId="256"/>
            <ac:picMk id="7" creationId="{322F6B24-2227-6493-5471-B31AD2DD396D}"/>
          </ac:picMkLst>
        </pc:picChg>
        <pc:picChg chg="add del mod">
          <ac:chgData name="Strübi, Silvan-MGB" userId="95baf06b-2854-46e5-a239-42d5face947a" providerId="ADAL" clId="{35BAE501-D27C-474E-8526-5D3D300930E1}" dt="2023-05-23T20:01:53.556" v="2992" actId="478"/>
          <ac:picMkLst>
            <pc:docMk/>
            <pc:sldMk cId="3548284179" sldId="256"/>
            <ac:picMk id="4098" creationId="{6FB7A47D-B787-F170-B108-F3F693177F94}"/>
          </ac:picMkLst>
        </pc:picChg>
      </pc:sldChg>
      <pc:sldChg chg="modSp mod">
        <pc:chgData name="Strübi, Silvan-MGB" userId="95baf06b-2854-46e5-a239-42d5face947a" providerId="ADAL" clId="{35BAE501-D27C-474E-8526-5D3D300930E1}" dt="2023-05-23T15:56:02.796" v="1365" actId="20577"/>
        <pc:sldMkLst>
          <pc:docMk/>
          <pc:sldMk cId="847447769" sldId="257"/>
        </pc:sldMkLst>
        <pc:spChg chg="mod">
          <ac:chgData name="Strübi, Silvan-MGB" userId="95baf06b-2854-46e5-a239-42d5face947a" providerId="ADAL" clId="{35BAE501-D27C-474E-8526-5D3D300930E1}" dt="2023-05-23T15:01:51.799" v="599" actId="20577"/>
          <ac:spMkLst>
            <pc:docMk/>
            <pc:sldMk cId="847447769" sldId="257"/>
            <ac:spMk id="2" creationId="{A4B2C941-DA0B-91DE-F798-D7C05551F381}"/>
          </ac:spMkLst>
        </pc:spChg>
        <pc:spChg chg="mod">
          <ac:chgData name="Strübi, Silvan-MGB" userId="95baf06b-2854-46e5-a239-42d5face947a" providerId="ADAL" clId="{35BAE501-D27C-474E-8526-5D3D300930E1}" dt="2023-05-23T15:56:02.796" v="1365" actId="20577"/>
          <ac:spMkLst>
            <pc:docMk/>
            <pc:sldMk cId="847447769" sldId="257"/>
            <ac:spMk id="7" creationId="{87069A18-07B2-4F91-93A4-C4882EB3AFC4}"/>
          </ac:spMkLst>
        </pc:spChg>
        <pc:picChg chg="mod">
          <ac:chgData name="Strübi, Silvan-MGB" userId="95baf06b-2854-46e5-a239-42d5face947a" providerId="ADAL" clId="{35BAE501-D27C-474E-8526-5D3D300930E1}" dt="2023-05-23T15:55:09.624" v="1357"/>
          <ac:picMkLst>
            <pc:docMk/>
            <pc:sldMk cId="847447769" sldId="257"/>
            <ac:picMk id="5" creationId="{E4D9E7E5-14D6-1D85-E1A5-ED843CD619C2}"/>
          </ac:picMkLst>
        </pc:picChg>
        <pc:picChg chg="mod">
          <ac:chgData name="Strübi, Silvan-MGB" userId="95baf06b-2854-46e5-a239-42d5face947a" providerId="ADAL" clId="{35BAE501-D27C-474E-8526-5D3D300930E1}" dt="2023-05-23T14:56:01.985" v="515" actId="14100"/>
          <ac:picMkLst>
            <pc:docMk/>
            <pc:sldMk cId="847447769" sldId="257"/>
            <ac:picMk id="15" creationId="{B0718BBC-2DCD-AB04-F035-D69F97691342}"/>
          </ac:picMkLst>
        </pc:picChg>
      </pc:sldChg>
      <pc:sldChg chg="addSp modSp mod">
        <pc:chgData name="Strübi, Silvan-MGB" userId="95baf06b-2854-46e5-a239-42d5face947a" providerId="ADAL" clId="{35BAE501-D27C-474E-8526-5D3D300930E1}" dt="2023-05-23T16:00:53.091" v="1376" actId="6549"/>
        <pc:sldMkLst>
          <pc:docMk/>
          <pc:sldMk cId="2570484502" sldId="258"/>
        </pc:sldMkLst>
        <pc:spChg chg="mod">
          <ac:chgData name="Strübi, Silvan-MGB" userId="95baf06b-2854-46e5-a239-42d5face947a" providerId="ADAL" clId="{35BAE501-D27C-474E-8526-5D3D300930E1}" dt="2023-05-23T15:02:06.715" v="601" actId="20577"/>
          <ac:spMkLst>
            <pc:docMk/>
            <pc:sldMk cId="2570484502" sldId="258"/>
            <ac:spMk id="2" creationId="{35AA9EFE-5667-5D2A-229A-6AA1501DC496}"/>
          </ac:spMkLst>
        </pc:spChg>
        <pc:spChg chg="mod">
          <ac:chgData name="Strübi, Silvan-MGB" userId="95baf06b-2854-46e5-a239-42d5face947a" providerId="ADAL" clId="{35BAE501-D27C-474E-8526-5D3D300930E1}" dt="2023-05-23T16:00:53.091" v="1376" actId="6549"/>
          <ac:spMkLst>
            <pc:docMk/>
            <pc:sldMk cId="2570484502" sldId="258"/>
            <ac:spMk id="3" creationId="{A58CE1E9-CD8A-8341-66CA-8CA367A59C72}"/>
          </ac:spMkLst>
        </pc:spChg>
        <pc:spChg chg="add mod">
          <ac:chgData name="Strübi, Silvan-MGB" userId="95baf06b-2854-46e5-a239-42d5face947a" providerId="ADAL" clId="{35BAE501-D27C-474E-8526-5D3D300930E1}" dt="2023-05-23T14:41:24.159" v="340" actId="1076"/>
          <ac:spMkLst>
            <pc:docMk/>
            <pc:sldMk cId="2570484502" sldId="258"/>
            <ac:spMk id="4" creationId="{BDDBFD36-A141-A930-1279-9073F25195D2}"/>
          </ac:spMkLst>
        </pc:spChg>
        <pc:picChg chg="mod">
          <ac:chgData name="Strübi, Silvan-MGB" userId="95baf06b-2854-46e5-a239-42d5face947a" providerId="ADAL" clId="{35BAE501-D27C-474E-8526-5D3D300930E1}" dt="2023-05-23T15:49:57.126" v="1310"/>
          <ac:picMkLst>
            <pc:docMk/>
            <pc:sldMk cId="2570484502" sldId="258"/>
            <ac:picMk id="11" creationId="{72206A71-D45C-FE67-E838-17CCC158C7D1}"/>
          </ac:picMkLst>
        </pc:picChg>
      </pc:sldChg>
      <pc:sldChg chg="addSp modSp mod">
        <pc:chgData name="Strübi, Silvan-MGB" userId="95baf06b-2854-46e5-a239-42d5face947a" providerId="ADAL" clId="{35BAE501-D27C-474E-8526-5D3D300930E1}" dt="2023-05-23T15:54:17.066" v="1354"/>
        <pc:sldMkLst>
          <pc:docMk/>
          <pc:sldMk cId="1952610915" sldId="259"/>
        </pc:sldMkLst>
        <pc:spChg chg="mod">
          <ac:chgData name="Strübi, Silvan-MGB" userId="95baf06b-2854-46e5-a239-42d5face947a" providerId="ADAL" clId="{35BAE501-D27C-474E-8526-5D3D300930E1}" dt="2023-05-23T15:02:11.101" v="603" actId="20577"/>
          <ac:spMkLst>
            <pc:docMk/>
            <pc:sldMk cId="1952610915" sldId="259"/>
            <ac:spMk id="2" creationId="{A6CB16F5-AB78-BE0D-611B-78251C64BFB9}"/>
          </ac:spMkLst>
        </pc:spChg>
        <pc:spChg chg="add mod">
          <ac:chgData name="Strübi, Silvan-MGB" userId="95baf06b-2854-46e5-a239-42d5face947a" providerId="ADAL" clId="{35BAE501-D27C-474E-8526-5D3D300930E1}" dt="2023-05-23T14:42:33.867" v="363" actId="1076"/>
          <ac:spMkLst>
            <pc:docMk/>
            <pc:sldMk cId="1952610915" sldId="259"/>
            <ac:spMk id="3" creationId="{6CAEC25E-6ADA-406C-BA76-A20A871C1953}"/>
          </ac:spMkLst>
        </pc:spChg>
        <pc:picChg chg="mod">
          <ac:chgData name="Strübi, Silvan-MGB" userId="95baf06b-2854-46e5-a239-42d5face947a" providerId="ADAL" clId="{35BAE501-D27C-474E-8526-5D3D300930E1}" dt="2023-05-23T15:54:17.066" v="1354"/>
          <ac:picMkLst>
            <pc:docMk/>
            <pc:sldMk cId="1952610915" sldId="259"/>
            <ac:picMk id="16" creationId="{81743809-8550-E0D6-B46B-2B7610495E47}"/>
          </ac:picMkLst>
        </pc:picChg>
      </pc:sldChg>
      <pc:sldChg chg="addSp modSp mod">
        <pc:chgData name="Strübi, Silvan-MGB" userId="95baf06b-2854-46e5-a239-42d5face947a" providerId="ADAL" clId="{35BAE501-D27C-474E-8526-5D3D300930E1}" dt="2023-05-23T15:54:31.481" v="1355"/>
        <pc:sldMkLst>
          <pc:docMk/>
          <pc:sldMk cId="275847809" sldId="260"/>
        </pc:sldMkLst>
        <pc:spChg chg="mod">
          <ac:chgData name="Strübi, Silvan-MGB" userId="95baf06b-2854-46e5-a239-42d5face947a" providerId="ADAL" clId="{35BAE501-D27C-474E-8526-5D3D300930E1}" dt="2023-05-23T14:53:48.961" v="503" actId="115"/>
          <ac:spMkLst>
            <pc:docMk/>
            <pc:sldMk cId="275847809" sldId="260"/>
            <ac:spMk id="2" creationId="{7510702F-5899-424A-C61E-7B07028DBF94}"/>
          </ac:spMkLst>
        </pc:spChg>
        <pc:spChg chg="add mod">
          <ac:chgData name="Strübi, Silvan-MGB" userId="95baf06b-2854-46e5-a239-42d5face947a" providerId="ADAL" clId="{35BAE501-D27C-474E-8526-5D3D300930E1}" dt="2023-05-23T14:45:33.419" v="364" actId="255"/>
          <ac:spMkLst>
            <pc:docMk/>
            <pc:sldMk cId="275847809" sldId="260"/>
            <ac:spMk id="11" creationId="{F1DC3D31-2A9A-0415-9221-9F41F9DDDE01}"/>
          </ac:spMkLst>
        </pc:spChg>
        <pc:picChg chg="mod">
          <ac:chgData name="Strübi, Silvan-MGB" userId="95baf06b-2854-46e5-a239-42d5face947a" providerId="ADAL" clId="{35BAE501-D27C-474E-8526-5D3D300930E1}" dt="2023-05-23T15:54:31.481" v="1355"/>
          <ac:picMkLst>
            <pc:docMk/>
            <pc:sldMk cId="275847809" sldId="260"/>
            <ac:picMk id="7" creationId="{48B29704-0100-0885-B359-790C272877B9}"/>
          </ac:picMkLst>
        </pc:picChg>
        <pc:picChg chg="add mod ord">
          <ac:chgData name="Strübi, Silvan-MGB" userId="95baf06b-2854-46e5-a239-42d5face947a" providerId="ADAL" clId="{35BAE501-D27C-474E-8526-5D3D300930E1}" dt="2023-05-23T14:53:22.151" v="497"/>
          <ac:picMkLst>
            <pc:docMk/>
            <pc:sldMk cId="275847809" sldId="260"/>
            <ac:picMk id="12" creationId="{58328BE8-17AF-B257-3F94-B1C361262B99}"/>
          </ac:picMkLst>
        </pc:picChg>
      </pc:sldChg>
      <pc:sldChg chg="add del">
        <pc:chgData name="Strübi, Silvan-MGB" userId="95baf06b-2854-46e5-a239-42d5face947a" providerId="ADAL" clId="{35BAE501-D27C-474E-8526-5D3D300930E1}" dt="2023-05-23T16:04:19.630" v="1380" actId="47"/>
        <pc:sldMkLst>
          <pc:docMk/>
          <pc:sldMk cId="2171546918" sldId="261"/>
        </pc:sldMkLst>
      </pc:sldChg>
      <pc:sldChg chg="add del">
        <pc:chgData name="Strübi, Silvan-MGB" userId="95baf06b-2854-46e5-a239-42d5face947a" providerId="ADAL" clId="{35BAE501-D27C-474E-8526-5D3D300930E1}" dt="2023-05-23T16:40:48.583" v="1616" actId="47"/>
        <pc:sldMkLst>
          <pc:docMk/>
          <pc:sldMk cId="278841511" sldId="262"/>
        </pc:sldMkLst>
      </pc:sldChg>
      <pc:sldChg chg="del">
        <pc:chgData name="Strübi, Silvan-MGB" userId="95baf06b-2854-46e5-a239-42d5face947a" providerId="ADAL" clId="{35BAE501-D27C-474E-8526-5D3D300930E1}" dt="2023-05-23T16:45:40.342" v="1688" actId="47"/>
        <pc:sldMkLst>
          <pc:docMk/>
          <pc:sldMk cId="3035220210" sldId="263"/>
        </pc:sldMkLst>
      </pc:sldChg>
      <pc:sldChg chg="addSp delSp modSp mod">
        <pc:chgData name="Strübi, Silvan-MGB" userId="95baf06b-2854-46e5-a239-42d5face947a" providerId="ADAL" clId="{35BAE501-D27C-474E-8526-5D3D300930E1}" dt="2023-05-23T19:00:58.435" v="2573" actId="1035"/>
        <pc:sldMkLst>
          <pc:docMk/>
          <pc:sldMk cId="1197760893" sldId="265"/>
        </pc:sldMkLst>
        <pc:spChg chg="mod">
          <ac:chgData name="Strübi, Silvan-MGB" userId="95baf06b-2854-46e5-a239-42d5face947a" providerId="ADAL" clId="{35BAE501-D27C-474E-8526-5D3D300930E1}" dt="2023-05-23T18:59:59.758" v="2516" actId="20577"/>
          <ac:spMkLst>
            <pc:docMk/>
            <pc:sldMk cId="1197760893" sldId="265"/>
            <ac:spMk id="2" creationId="{331BE570-86D7-8A5D-FC0D-CA49B9D779C5}"/>
          </ac:spMkLst>
        </pc:spChg>
        <pc:spChg chg="del mod">
          <ac:chgData name="Strübi, Silvan-MGB" userId="95baf06b-2854-46e5-a239-42d5face947a" providerId="ADAL" clId="{35BAE501-D27C-474E-8526-5D3D300930E1}" dt="2023-05-23T18:52:04.357" v="2502" actId="478"/>
          <ac:spMkLst>
            <pc:docMk/>
            <pc:sldMk cId="1197760893" sldId="265"/>
            <ac:spMk id="3" creationId="{44937F3B-0A23-B217-69C8-2037A686D88D}"/>
          </ac:spMkLst>
        </pc:spChg>
        <pc:spChg chg="add mod">
          <ac:chgData name="Strübi, Silvan-MGB" userId="95baf06b-2854-46e5-a239-42d5face947a" providerId="ADAL" clId="{35BAE501-D27C-474E-8526-5D3D300930E1}" dt="2023-05-23T19:00:58.435" v="2573" actId="1035"/>
          <ac:spMkLst>
            <pc:docMk/>
            <pc:sldMk cId="1197760893" sldId="265"/>
            <ac:spMk id="4" creationId="{E6F024E5-1F2C-40B2-C190-04DEC5C97DD1}"/>
          </ac:spMkLst>
        </pc:spChg>
        <pc:picChg chg="add mod">
          <ac:chgData name="Strübi, Silvan-MGB" userId="95baf06b-2854-46e5-a239-42d5face947a" providerId="ADAL" clId="{35BAE501-D27C-474E-8526-5D3D300930E1}" dt="2023-05-23T18:59:26.801" v="2509" actId="1076"/>
          <ac:picMkLst>
            <pc:docMk/>
            <pc:sldMk cId="1197760893" sldId="265"/>
            <ac:picMk id="2050" creationId="{E5A37F40-2285-4905-4FB3-A29559812246}"/>
          </ac:picMkLst>
        </pc:picChg>
      </pc:sldChg>
      <pc:sldChg chg="addSp modSp mod modAnim">
        <pc:chgData name="Strübi, Silvan-MGB" userId="95baf06b-2854-46e5-a239-42d5face947a" providerId="ADAL" clId="{35BAE501-D27C-474E-8526-5D3D300930E1}" dt="2023-05-23T17:31:18.802" v="2495"/>
        <pc:sldMkLst>
          <pc:docMk/>
          <pc:sldMk cId="1546147564" sldId="266"/>
        </pc:sldMkLst>
        <pc:spChg chg="mod">
          <ac:chgData name="Strübi, Silvan-MGB" userId="95baf06b-2854-46e5-a239-42d5face947a" providerId="ADAL" clId="{35BAE501-D27C-474E-8526-5D3D300930E1}" dt="2023-05-23T15:18:25.544" v="915" actId="20577"/>
          <ac:spMkLst>
            <pc:docMk/>
            <pc:sldMk cId="1546147564" sldId="266"/>
            <ac:spMk id="2" creationId="{FF659FEB-E6D9-CD50-1A40-5B5CF9AE0A86}"/>
          </ac:spMkLst>
        </pc:spChg>
        <pc:spChg chg="mod">
          <ac:chgData name="Strübi, Silvan-MGB" userId="95baf06b-2854-46e5-a239-42d5face947a" providerId="ADAL" clId="{35BAE501-D27C-474E-8526-5D3D300930E1}" dt="2023-05-23T15:44:38.219" v="1290" actId="20577"/>
          <ac:spMkLst>
            <pc:docMk/>
            <pc:sldMk cId="1546147564" sldId="266"/>
            <ac:spMk id="3" creationId="{C4640CC8-4087-8521-E084-9155BD58D970}"/>
          </ac:spMkLst>
        </pc:spChg>
        <pc:picChg chg="add mod ord">
          <ac:chgData name="Strübi, Silvan-MGB" userId="95baf06b-2854-46e5-a239-42d5face947a" providerId="ADAL" clId="{35BAE501-D27C-474E-8526-5D3D300930E1}" dt="2023-05-23T14:21:00.291" v="8"/>
          <ac:picMkLst>
            <pc:docMk/>
            <pc:sldMk cId="1546147564" sldId="266"/>
            <ac:picMk id="4" creationId="{C17FCF87-60F1-C06B-D8DB-FCB134791522}"/>
          </ac:picMkLst>
        </pc:picChg>
      </pc:sldChg>
      <pc:sldChg chg="modSp mod">
        <pc:chgData name="Strübi, Silvan-MGB" userId="95baf06b-2854-46e5-a239-42d5face947a" providerId="ADAL" clId="{35BAE501-D27C-474E-8526-5D3D300930E1}" dt="2023-05-23T19:15:14.540" v="2691" actId="14100"/>
        <pc:sldMkLst>
          <pc:docMk/>
          <pc:sldMk cId="1464143687" sldId="268"/>
        </pc:sldMkLst>
        <pc:picChg chg="mod">
          <ac:chgData name="Strübi, Silvan-MGB" userId="95baf06b-2854-46e5-a239-42d5face947a" providerId="ADAL" clId="{35BAE501-D27C-474E-8526-5D3D300930E1}" dt="2023-05-23T19:15:14.540" v="2691" actId="14100"/>
          <ac:picMkLst>
            <pc:docMk/>
            <pc:sldMk cId="1464143687" sldId="268"/>
            <ac:picMk id="9" creationId="{03F79057-217A-158F-F627-39E135FE5032}"/>
          </ac:picMkLst>
        </pc:picChg>
      </pc:sldChg>
      <pc:sldChg chg="addSp modSp mod">
        <pc:chgData name="Strübi, Silvan-MGB" userId="95baf06b-2854-46e5-a239-42d5face947a" providerId="ADAL" clId="{35BAE501-D27C-474E-8526-5D3D300930E1}" dt="2023-05-23T19:14:33.835" v="2653" actId="1035"/>
        <pc:sldMkLst>
          <pc:docMk/>
          <pc:sldMk cId="4202303874" sldId="270"/>
        </pc:sldMkLst>
        <pc:spChg chg="mod">
          <ac:chgData name="Strübi, Silvan-MGB" userId="95baf06b-2854-46e5-a239-42d5face947a" providerId="ADAL" clId="{35BAE501-D27C-474E-8526-5D3D300930E1}" dt="2023-05-23T19:13:49.840" v="2645" actId="6549"/>
          <ac:spMkLst>
            <pc:docMk/>
            <pc:sldMk cId="4202303874" sldId="270"/>
            <ac:spMk id="3" creationId="{1A9D81BA-2DEC-6470-2B8E-7B811157E9F7}"/>
          </ac:spMkLst>
        </pc:spChg>
        <pc:spChg chg="add mod">
          <ac:chgData name="Strübi, Silvan-MGB" userId="95baf06b-2854-46e5-a239-42d5face947a" providerId="ADAL" clId="{35BAE501-D27C-474E-8526-5D3D300930E1}" dt="2023-05-23T19:14:33.835" v="2653" actId="1035"/>
          <ac:spMkLst>
            <pc:docMk/>
            <pc:sldMk cId="4202303874" sldId="270"/>
            <ac:spMk id="4" creationId="{4863D3DE-0013-A182-78DF-71040201710A}"/>
          </ac:spMkLst>
        </pc:spChg>
        <pc:picChg chg="mod">
          <ac:chgData name="Strübi, Silvan-MGB" userId="95baf06b-2854-46e5-a239-42d5face947a" providerId="ADAL" clId="{35BAE501-D27C-474E-8526-5D3D300930E1}" dt="2023-05-23T15:33:57.637" v="1024" actId="1035"/>
          <ac:picMkLst>
            <pc:docMk/>
            <pc:sldMk cId="4202303874" sldId="270"/>
            <ac:picMk id="5" creationId="{445F074D-C7E3-B4C3-0F07-3B4619B6952D}"/>
          </ac:picMkLst>
        </pc:picChg>
      </pc:sldChg>
      <pc:sldChg chg="del">
        <pc:chgData name="Strübi, Silvan-MGB" userId="95baf06b-2854-46e5-a239-42d5face947a" providerId="ADAL" clId="{35BAE501-D27C-474E-8526-5D3D300930E1}" dt="2023-05-23T16:44:46.151" v="1670" actId="47"/>
        <pc:sldMkLst>
          <pc:docMk/>
          <pc:sldMk cId="3025101631" sldId="271"/>
        </pc:sldMkLst>
      </pc:sldChg>
      <pc:sldChg chg="del ord">
        <pc:chgData name="Strübi, Silvan-MGB" userId="95baf06b-2854-46e5-a239-42d5face947a" providerId="ADAL" clId="{35BAE501-D27C-474E-8526-5D3D300930E1}" dt="2023-05-23T17:14:04.467" v="2430" actId="47"/>
        <pc:sldMkLst>
          <pc:docMk/>
          <pc:sldMk cId="723774634" sldId="272"/>
        </pc:sldMkLst>
      </pc:sldChg>
      <pc:sldChg chg="modSp mod setBg">
        <pc:chgData name="Strübi, Silvan-MGB" userId="95baf06b-2854-46e5-a239-42d5face947a" providerId="ADAL" clId="{35BAE501-D27C-474E-8526-5D3D300930E1}" dt="2023-05-23T19:03:57.033" v="2596" actId="27636"/>
        <pc:sldMkLst>
          <pc:docMk/>
          <pc:sldMk cId="3043059378" sldId="273"/>
        </pc:sldMkLst>
        <pc:spChg chg="mod">
          <ac:chgData name="Strübi, Silvan-MGB" userId="95baf06b-2854-46e5-a239-42d5face947a" providerId="ADAL" clId="{35BAE501-D27C-474E-8526-5D3D300930E1}" dt="2023-05-23T19:03:57.033" v="2596" actId="27636"/>
          <ac:spMkLst>
            <pc:docMk/>
            <pc:sldMk cId="3043059378" sldId="273"/>
            <ac:spMk id="2" creationId="{0DD024AD-FAA1-F73C-9582-C9D8F02474A9}"/>
          </ac:spMkLst>
        </pc:spChg>
      </pc:sldChg>
      <pc:sldChg chg="modSp mod modAnim">
        <pc:chgData name="Strübi, Silvan-MGB" userId="95baf06b-2854-46e5-a239-42d5face947a" providerId="ADAL" clId="{35BAE501-D27C-474E-8526-5D3D300930E1}" dt="2023-05-23T19:18:57.176" v="2879" actId="1036"/>
        <pc:sldMkLst>
          <pc:docMk/>
          <pc:sldMk cId="3952986764" sldId="274"/>
        </pc:sldMkLst>
        <pc:spChg chg="mod">
          <ac:chgData name="Strübi, Silvan-MGB" userId="95baf06b-2854-46e5-a239-42d5face947a" providerId="ADAL" clId="{35BAE501-D27C-474E-8526-5D3D300930E1}" dt="2023-05-23T18:05:14.586" v="2498" actId="20577"/>
          <ac:spMkLst>
            <pc:docMk/>
            <pc:sldMk cId="3952986764" sldId="274"/>
            <ac:spMk id="14" creationId="{EE0F3B6D-C8B7-A9B6-A238-3A1D1B768F80}"/>
          </ac:spMkLst>
        </pc:spChg>
        <pc:picChg chg="mod">
          <ac:chgData name="Strübi, Silvan-MGB" userId="95baf06b-2854-46e5-a239-42d5face947a" providerId="ADAL" clId="{35BAE501-D27C-474E-8526-5D3D300930E1}" dt="2023-05-23T19:15:42.138" v="2727" actId="14100"/>
          <ac:picMkLst>
            <pc:docMk/>
            <pc:sldMk cId="3952986764" sldId="274"/>
            <ac:picMk id="6" creationId="{739D7D2A-DF76-A26E-ED5B-7F216DE13E21}"/>
          </ac:picMkLst>
        </pc:picChg>
        <pc:picChg chg="mod">
          <ac:chgData name="Strübi, Silvan-MGB" userId="95baf06b-2854-46e5-a239-42d5face947a" providerId="ADAL" clId="{35BAE501-D27C-474E-8526-5D3D300930E1}" dt="2023-05-23T19:18:57.176" v="2879" actId="1036"/>
          <ac:picMkLst>
            <pc:docMk/>
            <pc:sldMk cId="3952986764" sldId="274"/>
            <ac:picMk id="8" creationId="{E345253C-5E24-7BFA-DE69-B6790EFFB169}"/>
          </ac:picMkLst>
        </pc:picChg>
      </pc:sldChg>
      <pc:sldChg chg="addSp delSp modSp add mod ord">
        <pc:chgData name="Strübi, Silvan-MGB" userId="95baf06b-2854-46e5-a239-42d5face947a" providerId="ADAL" clId="{35BAE501-D27C-474E-8526-5D3D300930E1}" dt="2023-05-23T16:04:58.774" v="1384" actId="20577"/>
        <pc:sldMkLst>
          <pc:docMk/>
          <pc:sldMk cId="3311488337" sldId="275"/>
        </pc:sldMkLst>
        <pc:spChg chg="mod">
          <ac:chgData name="Strübi, Silvan-MGB" userId="95baf06b-2854-46e5-a239-42d5face947a" providerId="ADAL" clId="{35BAE501-D27C-474E-8526-5D3D300930E1}" dt="2023-05-23T16:04:58.774" v="1384" actId="20577"/>
          <ac:spMkLst>
            <pc:docMk/>
            <pc:sldMk cId="3311488337" sldId="275"/>
            <ac:spMk id="2" creationId="{35AA9EFE-5667-5D2A-229A-6AA1501DC496}"/>
          </ac:spMkLst>
        </pc:spChg>
        <pc:spChg chg="mod">
          <ac:chgData name="Strübi, Silvan-MGB" userId="95baf06b-2854-46e5-a239-42d5face947a" providerId="ADAL" clId="{35BAE501-D27C-474E-8526-5D3D300930E1}" dt="2023-05-23T16:01:02.818" v="1379" actId="20577"/>
          <ac:spMkLst>
            <pc:docMk/>
            <pc:sldMk cId="3311488337" sldId="275"/>
            <ac:spMk id="3" creationId="{A58CE1E9-CD8A-8341-66CA-8CA367A59C72}"/>
          </ac:spMkLst>
        </pc:spChg>
        <pc:spChg chg="del">
          <ac:chgData name="Strübi, Silvan-MGB" userId="95baf06b-2854-46e5-a239-42d5face947a" providerId="ADAL" clId="{35BAE501-D27C-474E-8526-5D3D300930E1}" dt="2023-05-23T15:45:56.606" v="1297" actId="478"/>
          <ac:spMkLst>
            <pc:docMk/>
            <pc:sldMk cId="3311488337" sldId="275"/>
            <ac:spMk id="4" creationId="{BDDBFD36-A141-A930-1279-9073F25195D2}"/>
          </ac:spMkLst>
        </pc:spChg>
        <pc:picChg chg="add mod">
          <ac:chgData name="Strübi, Silvan-MGB" userId="95baf06b-2854-46e5-a239-42d5face947a" providerId="ADAL" clId="{35BAE501-D27C-474E-8526-5D3D300930E1}" dt="2023-05-23T15:53:26.728" v="1353" actId="1036"/>
          <ac:picMkLst>
            <pc:docMk/>
            <pc:sldMk cId="3311488337" sldId="275"/>
            <ac:picMk id="6" creationId="{385F6B37-C63F-CB05-21E6-FEF6222ED294}"/>
          </ac:picMkLst>
        </pc:picChg>
        <pc:picChg chg="mod">
          <ac:chgData name="Strübi, Silvan-MGB" userId="95baf06b-2854-46e5-a239-42d5face947a" providerId="ADAL" clId="{35BAE501-D27C-474E-8526-5D3D300930E1}" dt="2023-05-23T15:51:52.265" v="1311"/>
          <ac:picMkLst>
            <pc:docMk/>
            <pc:sldMk cId="3311488337" sldId="275"/>
            <ac:picMk id="11" creationId="{72206A71-D45C-FE67-E838-17CCC158C7D1}"/>
          </ac:picMkLst>
        </pc:picChg>
        <pc:picChg chg="del">
          <ac:chgData name="Strübi, Silvan-MGB" userId="95baf06b-2854-46e5-a239-42d5face947a" providerId="ADAL" clId="{35BAE501-D27C-474E-8526-5D3D300930E1}" dt="2023-05-23T15:51:57.847" v="1312" actId="478"/>
          <ac:picMkLst>
            <pc:docMk/>
            <pc:sldMk cId="3311488337" sldId="275"/>
            <ac:picMk id="13" creationId="{3F98B727-4D29-68DF-17D3-8DD2B85597C2}"/>
          </ac:picMkLst>
        </pc:picChg>
      </pc:sldChg>
      <pc:sldChg chg="addSp delSp modSp add mod ord">
        <pc:chgData name="Strübi, Silvan-MGB" userId="95baf06b-2854-46e5-a239-42d5face947a" providerId="ADAL" clId="{35BAE501-D27C-474E-8526-5D3D300930E1}" dt="2023-05-23T17:18:09.938" v="2448" actId="20577"/>
        <pc:sldMkLst>
          <pc:docMk/>
          <pc:sldMk cId="3510719201" sldId="276"/>
        </pc:sldMkLst>
        <pc:spChg chg="mod">
          <ac:chgData name="Strübi, Silvan-MGB" userId="95baf06b-2854-46e5-a239-42d5face947a" providerId="ADAL" clId="{35BAE501-D27C-474E-8526-5D3D300930E1}" dt="2023-05-23T16:42:25.615" v="1659" actId="1036"/>
          <ac:spMkLst>
            <pc:docMk/>
            <pc:sldMk cId="3510719201" sldId="276"/>
            <ac:spMk id="2" creationId="{7510702F-5899-424A-C61E-7B07028DBF94}"/>
          </ac:spMkLst>
        </pc:spChg>
        <pc:spChg chg="add del mod">
          <ac:chgData name="Strübi, Silvan-MGB" userId="95baf06b-2854-46e5-a239-42d5face947a" providerId="ADAL" clId="{35BAE501-D27C-474E-8526-5D3D300930E1}" dt="2023-05-23T17:18:09.938" v="2448" actId="20577"/>
          <ac:spMkLst>
            <pc:docMk/>
            <pc:sldMk cId="3510719201" sldId="276"/>
            <ac:spMk id="3" creationId="{7AFE73D0-413B-9F57-0976-FF7299FED567}"/>
          </ac:spMkLst>
        </pc:spChg>
        <pc:spChg chg="add">
          <ac:chgData name="Strübi, Silvan-MGB" userId="95baf06b-2854-46e5-a239-42d5face947a" providerId="ADAL" clId="{35BAE501-D27C-474E-8526-5D3D300930E1}" dt="2023-05-23T16:27:14.406" v="1427"/>
          <ac:spMkLst>
            <pc:docMk/>
            <pc:sldMk cId="3510719201" sldId="276"/>
            <ac:spMk id="4" creationId="{C2C627C0-C3E9-EA13-767C-4A298BA9B9DE}"/>
          </ac:spMkLst>
        </pc:spChg>
        <pc:spChg chg="add mod">
          <ac:chgData name="Strübi, Silvan-MGB" userId="95baf06b-2854-46e5-a239-42d5face947a" providerId="ADAL" clId="{35BAE501-D27C-474E-8526-5D3D300930E1}" dt="2023-05-23T16:27:16.795" v="1428"/>
          <ac:spMkLst>
            <pc:docMk/>
            <pc:sldMk cId="3510719201" sldId="276"/>
            <ac:spMk id="6" creationId="{BB38F267-2A60-543A-F659-12D8277644B8}"/>
          </ac:spMkLst>
        </pc:spChg>
        <pc:spChg chg="add mod">
          <ac:chgData name="Strübi, Silvan-MGB" userId="95baf06b-2854-46e5-a239-42d5face947a" providerId="ADAL" clId="{35BAE501-D27C-474E-8526-5D3D300930E1}" dt="2023-05-23T16:27:22.440" v="1429"/>
          <ac:spMkLst>
            <pc:docMk/>
            <pc:sldMk cId="3510719201" sldId="276"/>
            <ac:spMk id="8" creationId="{FB75D8FB-5475-5314-5C82-464DAA34495C}"/>
          </ac:spMkLst>
        </pc:spChg>
        <pc:spChg chg="del">
          <ac:chgData name="Strübi, Silvan-MGB" userId="95baf06b-2854-46e5-a239-42d5face947a" providerId="ADAL" clId="{35BAE501-D27C-474E-8526-5D3D300930E1}" dt="2023-05-23T16:28:28.136" v="1472" actId="478"/>
          <ac:spMkLst>
            <pc:docMk/>
            <pc:sldMk cId="3510719201" sldId="276"/>
            <ac:spMk id="10" creationId="{481E6411-C12B-9F33-6F71-D9555135D207}"/>
          </ac:spMkLst>
        </pc:spChg>
        <pc:spChg chg="del">
          <ac:chgData name="Strübi, Silvan-MGB" userId="95baf06b-2854-46e5-a239-42d5face947a" providerId="ADAL" clId="{35BAE501-D27C-474E-8526-5D3D300930E1}" dt="2023-05-23T16:26:37.641" v="1425" actId="478"/>
          <ac:spMkLst>
            <pc:docMk/>
            <pc:sldMk cId="3510719201" sldId="276"/>
            <ac:spMk id="11" creationId="{F1DC3D31-2A9A-0415-9221-9F41F9DDDE01}"/>
          </ac:spMkLst>
        </pc:spChg>
        <pc:spChg chg="add mod">
          <ac:chgData name="Strübi, Silvan-MGB" userId="95baf06b-2854-46e5-a239-42d5face947a" providerId="ADAL" clId="{35BAE501-D27C-474E-8526-5D3D300930E1}" dt="2023-05-23T16:27:25.304" v="1430"/>
          <ac:spMkLst>
            <pc:docMk/>
            <pc:sldMk cId="3510719201" sldId="276"/>
            <ac:spMk id="13" creationId="{EE7DB7DC-947F-3EE9-C2A9-0D23370B00BD}"/>
          </ac:spMkLst>
        </pc:spChg>
        <pc:spChg chg="add del mod">
          <ac:chgData name="Strübi, Silvan-MGB" userId="95baf06b-2854-46e5-a239-42d5face947a" providerId="ADAL" clId="{35BAE501-D27C-474E-8526-5D3D300930E1}" dt="2023-05-23T16:27:42.597" v="1433" actId="478"/>
          <ac:spMkLst>
            <pc:docMk/>
            <pc:sldMk cId="3510719201" sldId="276"/>
            <ac:spMk id="15" creationId="{5D3B4F80-5E9B-AEB0-6F37-FB552C2B2FBB}"/>
          </ac:spMkLst>
        </pc:spChg>
        <pc:spChg chg="add del mod">
          <ac:chgData name="Strübi, Silvan-MGB" userId="95baf06b-2854-46e5-a239-42d5face947a" providerId="ADAL" clId="{35BAE501-D27C-474E-8526-5D3D300930E1}" dt="2023-05-23T16:27:42.597" v="1433" actId="478"/>
          <ac:spMkLst>
            <pc:docMk/>
            <pc:sldMk cId="3510719201" sldId="276"/>
            <ac:spMk id="23" creationId="{30C17D33-23D3-1D76-7A26-00EBA934CFE1}"/>
          </ac:spMkLst>
        </pc:spChg>
        <pc:spChg chg="add mod">
          <ac:chgData name="Strübi, Silvan-MGB" userId="95baf06b-2854-46e5-a239-42d5face947a" providerId="ADAL" clId="{35BAE501-D27C-474E-8526-5D3D300930E1}" dt="2023-05-23T16:38:49.348" v="1614" actId="207"/>
          <ac:spMkLst>
            <pc:docMk/>
            <pc:sldMk cId="3510719201" sldId="276"/>
            <ac:spMk id="36" creationId="{878227F9-6082-B15B-B956-618B828B0491}"/>
          </ac:spMkLst>
        </pc:spChg>
        <pc:spChg chg="add mod">
          <ac:chgData name="Strübi, Silvan-MGB" userId="95baf06b-2854-46e5-a239-42d5face947a" providerId="ADAL" clId="{35BAE501-D27C-474E-8526-5D3D300930E1}" dt="2023-05-23T16:38:52.434" v="1615" actId="207"/>
          <ac:spMkLst>
            <pc:docMk/>
            <pc:sldMk cId="3510719201" sldId="276"/>
            <ac:spMk id="37" creationId="{5B1AB3EC-5817-AF2C-B82C-7212BB6927E9}"/>
          </ac:spMkLst>
        </pc:spChg>
        <pc:spChg chg="add mod">
          <ac:chgData name="Strübi, Silvan-MGB" userId="95baf06b-2854-46e5-a239-42d5face947a" providerId="ADAL" clId="{35BAE501-D27C-474E-8526-5D3D300930E1}" dt="2023-05-23T16:38:45.517" v="1613" actId="207"/>
          <ac:spMkLst>
            <pc:docMk/>
            <pc:sldMk cId="3510719201" sldId="276"/>
            <ac:spMk id="40" creationId="{1652C213-0B09-DC1C-1A99-39143FFEC78F}"/>
          </ac:spMkLst>
        </pc:spChg>
        <pc:picChg chg="del">
          <ac:chgData name="Strübi, Silvan-MGB" userId="95baf06b-2854-46e5-a239-42d5face947a" providerId="ADAL" clId="{35BAE501-D27C-474E-8526-5D3D300930E1}" dt="2023-05-23T16:31:17.846" v="1483" actId="478"/>
          <ac:picMkLst>
            <pc:docMk/>
            <pc:sldMk cId="3510719201" sldId="276"/>
            <ac:picMk id="5" creationId="{2D94A19E-EBD6-4A29-14C3-4E672A3C7030}"/>
          </ac:picMkLst>
        </pc:picChg>
        <pc:picChg chg="del">
          <ac:chgData name="Strübi, Silvan-MGB" userId="95baf06b-2854-46e5-a239-42d5face947a" providerId="ADAL" clId="{35BAE501-D27C-474E-8526-5D3D300930E1}" dt="2023-05-23T16:31:54.608" v="1495" actId="478"/>
          <ac:picMkLst>
            <pc:docMk/>
            <pc:sldMk cId="3510719201" sldId="276"/>
            <ac:picMk id="7" creationId="{48B29704-0100-0885-B359-790C272877B9}"/>
          </ac:picMkLst>
        </pc:picChg>
        <pc:picChg chg="del">
          <ac:chgData name="Strübi, Silvan-MGB" userId="95baf06b-2854-46e5-a239-42d5face947a" providerId="ADAL" clId="{35BAE501-D27C-474E-8526-5D3D300930E1}" dt="2023-05-23T16:31:53.501" v="1494" actId="478"/>
          <ac:picMkLst>
            <pc:docMk/>
            <pc:sldMk cId="3510719201" sldId="276"/>
            <ac:picMk id="9" creationId="{43757048-4660-B2B8-CC6D-138DC5DAB7AF}"/>
          </ac:picMkLst>
        </pc:picChg>
        <pc:picChg chg="del">
          <ac:chgData name="Strübi, Silvan-MGB" userId="95baf06b-2854-46e5-a239-42d5face947a" providerId="ADAL" clId="{35BAE501-D27C-474E-8526-5D3D300930E1}" dt="2023-05-23T16:25:27.988" v="1409" actId="478"/>
          <ac:picMkLst>
            <pc:docMk/>
            <pc:sldMk cId="3510719201" sldId="276"/>
            <ac:picMk id="12" creationId="{58328BE8-17AF-B257-3F94-B1C361262B99}"/>
          </ac:picMkLst>
        </pc:picChg>
        <pc:picChg chg="add mod">
          <ac:chgData name="Strübi, Silvan-MGB" userId="95baf06b-2854-46e5-a239-42d5face947a" providerId="ADAL" clId="{35BAE501-D27C-474E-8526-5D3D300930E1}" dt="2023-05-23T16:31:47.500" v="1493"/>
          <ac:picMkLst>
            <pc:docMk/>
            <pc:sldMk cId="3510719201" sldId="276"/>
            <ac:picMk id="32" creationId="{D0186DE2-9DA2-19D8-168F-BD294D722C4A}"/>
          </ac:picMkLst>
        </pc:picChg>
        <pc:picChg chg="add mod">
          <ac:chgData name="Strübi, Silvan-MGB" userId="95baf06b-2854-46e5-a239-42d5face947a" providerId="ADAL" clId="{35BAE501-D27C-474E-8526-5D3D300930E1}" dt="2023-05-23T16:34:23.257" v="1502"/>
          <ac:picMkLst>
            <pc:docMk/>
            <pc:sldMk cId="3510719201" sldId="276"/>
            <ac:picMk id="34" creationId="{94AE6381-8044-9165-0AFC-521D3AC42EA0}"/>
          </ac:picMkLst>
        </pc:picChg>
        <pc:picChg chg="add mod">
          <ac:chgData name="Strübi, Silvan-MGB" userId="95baf06b-2854-46e5-a239-42d5face947a" providerId="ADAL" clId="{35BAE501-D27C-474E-8526-5D3D300930E1}" dt="2023-05-23T17:17:35.574" v="2442" actId="1038"/>
          <ac:picMkLst>
            <pc:docMk/>
            <pc:sldMk cId="3510719201" sldId="276"/>
            <ac:picMk id="39" creationId="{8334FFCF-71A1-991D-2481-C94E2EF78D94}"/>
          </ac:picMkLst>
        </pc:picChg>
      </pc:sldChg>
      <pc:sldChg chg="addSp delSp modSp mod">
        <pc:chgData name="Strübi, Silvan-MGB" userId="95baf06b-2854-46e5-a239-42d5face947a" providerId="ADAL" clId="{35BAE501-D27C-474E-8526-5D3D300930E1}" dt="2023-05-23T19:11:18.898" v="2639" actId="1076"/>
        <pc:sldMkLst>
          <pc:docMk/>
          <pc:sldMk cId="811532458" sldId="277"/>
        </pc:sldMkLst>
        <pc:spChg chg="del">
          <ac:chgData name="Strübi, Silvan-MGB" userId="95baf06b-2854-46e5-a239-42d5face947a" providerId="ADAL" clId="{35BAE501-D27C-474E-8526-5D3D300930E1}" dt="2023-05-23T16:43:47.007" v="1663" actId="478"/>
          <ac:spMkLst>
            <pc:docMk/>
            <pc:sldMk cId="811532458" sldId="277"/>
            <ac:spMk id="2" creationId="{78D2245D-BB3C-254C-3E8D-CF19A6644862}"/>
          </ac:spMkLst>
        </pc:spChg>
        <pc:spChg chg="del">
          <ac:chgData name="Strübi, Silvan-MGB" userId="95baf06b-2854-46e5-a239-42d5face947a" providerId="ADAL" clId="{35BAE501-D27C-474E-8526-5D3D300930E1}" dt="2023-05-23T16:43:55.220" v="1665" actId="478"/>
          <ac:spMkLst>
            <pc:docMk/>
            <pc:sldMk cId="811532458" sldId="277"/>
            <ac:spMk id="3" creationId="{4C19C771-7846-D555-F2CD-3B6065B88931}"/>
          </ac:spMkLst>
        </pc:spChg>
        <pc:spChg chg="add mod">
          <ac:chgData name="Strübi, Silvan-MGB" userId="95baf06b-2854-46e5-a239-42d5face947a" providerId="ADAL" clId="{35BAE501-D27C-474E-8526-5D3D300930E1}" dt="2023-05-23T19:11:16.042" v="2638" actId="20577"/>
          <ac:spMkLst>
            <pc:docMk/>
            <pc:sldMk cId="811532458" sldId="277"/>
            <ac:spMk id="4" creationId="{3D257980-66BB-B49D-954C-C49FD760CAC0}"/>
          </ac:spMkLst>
        </pc:spChg>
        <pc:spChg chg="add del mod">
          <ac:chgData name="Strübi, Silvan-MGB" userId="95baf06b-2854-46e5-a239-42d5face947a" providerId="ADAL" clId="{35BAE501-D27C-474E-8526-5D3D300930E1}" dt="2023-05-23T16:43:52.647" v="1664" actId="478"/>
          <ac:spMkLst>
            <pc:docMk/>
            <pc:sldMk cId="811532458" sldId="277"/>
            <ac:spMk id="7" creationId="{AACE4222-E71B-170C-A1F7-E18304B34904}"/>
          </ac:spMkLst>
        </pc:spChg>
        <pc:spChg chg="add del mod">
          <ac:chgData name="Strübi, Silvan-MGB" userId="95baf06b-2854-46e5-a239-42d5face947a" providerId="ADAL" clId="{35BAE501-D27C-474E-8526-5D3D300930E1}" dt="2023-05-23T16:43:57.051" v="1666" actId="478"/>
          <ac:spMkLst>
            <pc:docMk/>
            <pc:sldMk cId="811532458" sldId="277"/>
            <ac:spMk id="9" creationId="{A409D32A-812F-0DA7-3C69-0712BE77AD99}"/>
          </ac:spMkLst>
        </pc:spChg>
        <pc:spChg chg="add mod">
          <ac:chgData name="Strübi, Silvan-MGB" userId="95baf06b-2854-46e5-a239-42d5face947a" providerId="ADAL" clId="{35BAE501-D27C-474E-8526-5D3D300930E1}" dt="2023-05-23T17:23:51.605" v="2463" actId="207"/>
          <ac:spMkLst>
            <pc:docMk/>
            <pc:sldMk cId="811532458" sldId="277"/>
            <ac:spMk id="11" creationId="{E637ABFA-BC86-8A77-C405-AFFECF866D74}"/>
          </ac:spMkLst>
        </pc:spChg>
        <pc:picChg chg="mod">
          <ac:chgData name="Strübi, Silvan-MGB" userId="95baf06b-2854-46e5-a239-42d5face947a" providerId="ADAL" clId="{35BAE501-D27C-474E-8526-5D3D300930E1}" dt="2023-05-23T19:11:18.898" v="2639" actId="1076"/>
          <ac:picMkLst>
            <pc:docMk/>
            <pc:sldMk cId="811532458" sldId="277"/>
            <ac:picMk id="5" creationId="{2D8C283E-F342-2FD8-9AD4-EEF2FC2CBAA7}"/>
          </ac:picMkLst>
        </pc:picChg>
        <pc:picChg chg="add mod">
          <ac:chgData name="Strübi, Silvan-MGB" userId="95baf06b-2854-46e5-a239-42d5face947a" providerId="ADAL" clId="{35BAE501-D27C-474E-8526-5D3D300930E1}" dt="2023-05-23T17:24:38.619" v="2469"/>
          <ac:picMkLst>
            <pc:docMk/>
            <pc:sldMk cId="811532458" sldId="277"/>
            <ac:picMk id="13" creationId="{2E8B5D56-BCD7-76D8-603E-8136246F1A4D}"/>
          </ac:picMkLst>
        </pc:picChg>
      </pc:sldChg>
      <pc:sldChg chg="modSp add mod ord modAnim">
        <pc:chgData name="Strübi, Silvan-MGB" userId="95baf06b-2854-46e5-a239-42d5face947a" providerId="ADAL" clId="{35BAE501-D27C-474E-8526-5D3D300930E1}" dt="2023-05-23T17:31:26.015" v="2496"/>
        <pc:sldMkLst>
          <pc:docMk/>
          <pc:sldMk cId="1710182883" sldId="278"/>
        </pc:sldMkLst>
        <pc:spChg chg="mod">
          <ac:chgData name="Strübi, Silvan-MGB" userId="95baf06b-2854-46e5-a239-42d5face947a" providerId="ADAL" clId="{35BAE501-D27C-474E-8526-5D3D300930E1}" dt="2023-05-23T16:47:34.945" v="1704" actId="20577"/>
          <ac:spMkLst>
            <pc:docMk/>
            <pc:sldMk cId="1710182883" sldId="278"/>
            <ac:spMk id="2" creationId="{FF659FEB-E6D9-CD50-1A40-5B5CF9AE0A86}"/>
          </ac:spMkLst>
        </pc:spChg>
        <pc:spChg chg="mod">
          <ac:chgData name="Strübi, Silvan-MGB" userId="95baf06b-2854-46e5-a239-42d5face947a" providerId="ADAL" clId="{35BAE501-D27C-474E-8526-5D3D300930E1}" dt="2023-05-23T17:13:53.454" v="2429" actId="313"/>
          <ac:spMkLst>
            <pc:docMk/>
            <pc:sldMk cId="1710182883" sldId="278"/>
            <ac:spMk id="3" creationId="{C4640CC8-4087-8521-E084-9155BD58D970}"/>
          </ac:spMkLst>
        </pc:spChg>
      </pc:sldChg>
      <pc:sldChg chg="add del">
        <pc:chgData name="Strübi, Silvan-MGB" userId="95baf06b-2854-46e5-a239-42d5face947a" providerId="ADAL" clId="{35BAE501-D27C-474E-8526-5D3D300930E1}" dt="2023-05-23T19:03:06.914" v="2575" actId="47"/>
        <pc:sldMkLst>
          <pc:docMk/>
          <pc:sldMk cId="3149937292" sldId="279"/>
        </pc:sldMkLst>
      </pc:sldChg>
      <pc:sldChg chg="addSp delSp modSp add mod">
        <pc:chgData name="Strübi, Silvan-MGB" userId="95baf06b-2854-46e5-a239-42d5face947a" providerId="ADAL" clId="{35BAE501-D27C-474E-8526-5D3D300930E1}" dt="2023-05-23T19:12:34.669" v="2644" actId="14100"/>
        <pc:sldMkLst>
          <pc:docMk/>
          <pc:sldMk cId="466804592" sldId="280"/>
        </pc:sldMkLst>
        <pc:spChg chg="mod">
          <ac:chgData name="Strübi, Silvan-MGB" userId="95baf06b-2854-46e5-a239-42d5face947a" providerId="ADAL" clId="{35BAE501-D27C-474E-8526-5D3D300930E1}" dt="2023-05-23T19:07:06.421" v="2600" actId="14100"/>
          <ac:spMkLst>
            <pc:docMk/>
            <pc:sldMk cId="466804592" sldId="280"/>
            <ac:spMk id="2" creationId="{331BE570-86D7-8A5D-FC0D-CA49B9D779C5}"/>
          </ac:spMkLst>
        </pc:spChg>
        <pc:spChg chg="del">
          <ac:chgData name="Strübi, Silvan-MGB" userId="95baf06b-2854-46e5-a239-42d5face947a" providerId="ADAL" clId="{35BAE501-D27C-474E-8526-5D3D300930E1}" dt="2023-05-23T19:03:33.611" v="2589" actId="478"/>
          <ac:spMkLst>
            <pc:docMk/>
            <pc:sldMk cId="466804592" sldId="280"/>
            <ac:spMk id="4" creationId="{E6F024E5-1F2C-40B2-C190-04DEC5C97DD1}"/>
          </ac:spMkLst>
        </pc:spChg>
        <pc:picChg chg="del">
          <ac:chgData name="Strübi, Silvan-MGB" userId="95baf06b-2854-46e5-a239-42d5face947a" providerId="ADAL" clId="{35BAE501-D27C-474E-8526-5D3D300930E1}" dt="2023-05-23T19:03:22.845" v="2587" actId="478"/>
          <ac:picMkLst>
            <pc:docMk/>
            <pc:sldMk cId="466804592" sldId="280"/>
            <ac:picMk id="2050" creationId="{E5A37F40-2285-4905-4FB3-A29559812246}"/>
          </ac:picMkLst>
        </pc:picChg>
        <pc:picChg chg="add mod">
          <ac:chgData name="Strübi, Silvan-MGB" userId="95baf06b-2854-46e5-a239-42d5face947a" providerId="ADAL" clId="{35BAE501-D27C-474E-8526-5D3D300930E1}" dt="2023-05-23T19:12:34.669" v="2644" actId="14100"/>
          <ac:picMkLst>
            <pc:docMk/>
            <pc:sldMk cId="466804592" sldId="280"/>
            <ac:picMk id="3074" creationId="{620FEBDA-1660-41B1-A43F-DA11453577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1053-2079-BC7D-BA03-3EFC48A79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229633-7E9C-12A7-D04D-CB5B8DBE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597DD0-786E-EF8C-9C67-D1F2D516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818720-F58E-05AD-D8F8-507BA0C2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C54DB1-89A1-E4E4-EBFA-83B32963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40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2448-ECB7-F81D-9716-114BEE12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1A0FA-B9D6-EB2D-E0C0-77DEDB66E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1ECF4F-F9DC-536D-ADFB-77EADCEA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9CE13-FDD1-BB68-1A2C-B6DE7260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5E7BA-5267-A535-B34F-9254EC05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656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AC58D00-D0D5-003D-B658-EBFFA4057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E2CA39-5A41-7843-4CD5-AECDF0B02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4FC4E-A1C6-3681-B0A4-01423C71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0D9775-F8B4-7130-2334-441390F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8396BB-356C-07A6-C2C6-BB34558E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10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5F7A7-B58D-6630-63BB-44BC8F0E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F22756-1F1A-26DA-C3B4-F5267F47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3216C2-2EC4-9B0F-C8F7-AF1603FA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9CE9AB-EEE1-2DF2-4D1B-B20C5E32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8A6D1-F2E9-3276-A981-8B29D44D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745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AAB17-5ACC-18DC-AE34-02014215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241460-AA5A-1F70-18FF-91276DF4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432C1-B991-BAB9-4850-8449D543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2B6D89-AB33-0353-F740-18CD7FF6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DD6B8-5A9A-8DA5-0E93-77DE5847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61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315B7-D8FD-60B8-69F6-289477AF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F1F0E-C730-CB16-95ED-552933C2A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59CF-2EE4-E86D-447D-289F4058D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18CC68-6D62-5A25-BD5C-9C7AABAD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34450-774C-A3CB-8158-96D903C5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FA699B-B2FE-EF1F-4F48-C9F1BE08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08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02A1B-BA3D-97EE-483F-1AE37925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25C80-2C63-2F9B-BA9B-6DAE09AFC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86ED-692D-F558-B97D-05D7E90B6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F0D530-6EE6-F508-2318-0375CD376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F2B603-12ED-7B20-DFB9-2086D97F5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5FE0D5-FA13-0FDA-E09C-3851692A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681FB80-ED00-740E-C346-A81ECC67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3D062B5-21CA-AB4B-9A58-C1180E00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52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5923-F470-996F-FB81-A2F10548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2B49A2-CF8A-CD70-2F26-9BD66E17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DCEB79-03A4-5EE5-92CA-D054F36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1374C2-C2FD-47B7-009A-A34FDA07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293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4522DD-E910-1F2D-3FD1-AE6D6624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F509D2-5C43-2D78-01AD-DCC21549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A136DE-9DAA-86A2-3A67-2E44AF4D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109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C2FAE-18F5-7D05-9D6B-93BAD3EE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F07AB-BB1D-5DB5-180C-0BE62095F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42CDE8-BAFA-E680-CBA7-EFF6E827D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C2C025-A724-A80A-FCD3-00ACC0BE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C71554-D51F-AA96-9BA4-1E2E3F1B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A1CB05-69C9-F095-3D4D-11A0E294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70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DCE44-7D14-FA84-CB3A-D8F56C4E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8C78A2-445E-39F8-045E-8A466B455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C56420-751E-B219-139C-F80717B04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2AC0FE-292A-9A91-3B18-16CB8150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54CDBC-7B2D-4743-2FA5-5E5B2F19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508FBF-EAEE-9B9A-B36F-1FF01E26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160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BA1305-CD24-6C27-B951-5F875A77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83254E-79FA-6A9A-4DAD-B96141876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FF76-D3B9-1FF1-7021-244408191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2EEB1-4108-4BC5-A162-452AA04FF49D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04C2A3-9A32-FD17-9D47-86370AED0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5FA1F7-26DF-180B-3D4A-1CDE74C65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7670B-CE6F-47F7-BC11-6644BBBC53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33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migros-kulturprozent-classics.ch/about/idee" TargetMode="External"/><Relationship Id="rId7" Type="http://schemas.openxmlformats.org/officeDocument/2006/relationships/hyperlink" Target="https://www.m4music.ch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betriebsrestaurants-migros.ch/brands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s-gossau/web-components-toolbox/tree/master/src/es/components/prototyp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arutarolegends.com/" TargetMode="Externa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eedshaker.github.io/event-driven-web-components-tutorial/src/index.html#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eedshaker.github.io/event-driven-web-components-tutori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edshaker.github.io/webnesday2023_event-driven/event-driven.html" TargetMode="External"/><Relationship Id="rId2" Type="http://schemas.openxmlformats.org/officeDocument/2006/relationships/hyperlink" Target="https://github.com/Weedshaker/webnesday2023_event-driv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s-gossau/event-driven-web-components-realworld-example-a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mits-gossau.github.io/event-driven-web-components-realworld-example-app/src/index.html#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hyperlink" Target="https://mits-gossau.github.io/web-components-toolbox-storybook/storybook-static/?path=/story/atoms-button--prim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hyperlink" Target="https://www.alnatura.ch/rezepte" TargetMode="External"/><Relationship Id="rId9" Type="http://schemas.openxmlformats.org/officeDocument/2006/relationships/hyperlink" Target="https://mits-gossau.github.io/web-components-toolbox-alnatura/src/es/components/web-components-toolbox/docs/Template.html?rootFolder=src&amp;css=./src/css/variablesCustom.css&amp;login=./src/es/components/web-components-toolbox/src/es/components/msrc/login/default-/default-.html&amp;logo=./src/es/components/atoms/logo/default-/default-.html&amp;nav=./src/es/components/web-components-toolbox/src/es/components/molecules/navigation/alnatura-/alnatura-.html&amp;footer=./src/es/components/organisms/footer/default-/default-.html&amp;content=./src/es/components/pages/Recipe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edshaker.github.io/webnesday2023_event-driven/css-dom.html" TargetMode="External"/><Relationship Id="rId2" Type="http://schemas.openxmlformats.org/officeDocument/2006/relationships/hyperlink" Target="https://github.com/Weedshaker/webnesday2023_event-driv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8C283E-F342-2FD8-9AD4-EEF2FC2CBA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-1"/>
            <a:ext cx="12192000" cy="710119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D2245D-BB3C-254C-3E8D-CF19A6644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008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b="1" i="0" u="sng" dirty="0">
                <a:solidFill>
                  <a:schemeClr val="bg1"/>
                </a:solidFill>
                <a:effectLst/>
                <a:latin typeface="Graphik Meetup"/>
              </a:rPr>
            </a:br>
            <a:br>
              <a:rPr lang="en-US" b="1" i="0" u="sng" dirty="0">
                <a:solidFill>
                  <a:schemeClr val="bg1"/>
                </a:solidFill>
                <a:effectLst/>
                <a:latin typeface="Graphik Meetup"/>
              </a:rPr>
            </a:br>
            <a:r>
              <a:rPr lang="en-US" b="1" i="0" u="sng" dirty="0">
                <a:solidFill>
                  <a:schemeClr val="bg1"/>
                </a:solidFill>
                <a:effectLst/>
                <a:latin typeface="Graphik Meetup"/>
              </a:rPr>
              <a:t>Web Components </a:t>
            </a:r>
            <a:r>
              <a:rPr lang="en-US" b="1" u="sng" dirty="0">
                <a:solidFill>
                  <a:schemeClr val="bg1"/>
                </a:solidFill>
                <a:latin typeface="Graphik Meetup"/>
              </a:rPr>
              <a:t>i</a:t>
            </a:r>
            <a:r>
              <a:rPr lang="en-US" b="1" i="0" u="sng" dirty="0">
                <a:solidFill>
                  <a:schemeClr val="bg1"/>
                </a:solidFill>
                <a:effectLst/>
                <a:latin typeface="Graphik Meetup"/>
              </a:rPr>
              <a:t>n action</a:t>
            </a:r>
            <a:br>
              <a:rPr lang="en-US" dirty="0"/>
            </a:br>
            <a:r>
              <a:rPr lang="en-US" sz="3100" b="1" i="1" u="sng" dirty="0">
                <a:solidFill>
                  <a:schemeClr val="bg1"/>
                </a:solidFill>
                <a:effectLst/>
                <a:latin typeface="Graphik Meetup"/>
              </a:rPr>
              <a:t>Web Components in der Praxis</a:t>
            </a:r>
            <a:br>
              <a:rPr lang="en-US" b="1" i="0" u="sng" dirty="0">
                <a:solidFill>
                  <a:schemeClr val="bg1"/>
                </a:solidFill>
                <a:effectLst/>
                <a:latin typeface="Graphik Meetup"/>
              </a:rPr>
            </a:b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19C771-7846-D555-F2CD-3B6065B88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07" y="4582758"/>
            <a:ext cx="11854927" cy="213645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raphik Meetup"/>
              </a:rPr>
              <a:t>CSS and Shadow DOM in Event Driven Web Components as a "no-stack, no-dependency" approach at CMS, SPA, and component library environments.</a:t>
            </a:r>
          </a:p>
          <a:p>
            <a:br>
              <a:rPr lang="de-CH" b="0" i="0" dirty="0">
                <a:solidFill>
                  <a:schemeClr val="bg1"/>
                </a:solidFill>
                <a:effectLst/>
                <a:latin typeface="Graphik Meetup"/>
              </a:rPr>
            </a:br>
            <a:r>
              <a:rPr lang="de-CH" sz="1800" b="0" i="0" dirty="0">
                <a:solidFill>
                  <a:schemeClr val="bg1"/>
                </a:solidFill>
                <a:effectLst/>
                <a:latin typeface="Graphik Meetup"/>
              </a:rPr>
              <a:t>CSS und Shadow DOM in Event Driven Web Components als «</a:t>
            </a:r>
            <a:r>
              <a:rPr lang="de-CH" sz="1800" b="0" i="0" dirty="0" err="1">
                <a:solidFill>
                  <a:schemeClr val="bg1"/>
                </a:solidFill>
                <a:effectLst/>
                <a:latin typeface="Graphik Meetup"/>
              </a:rPr>
              <a:t>No</a:t>
            </a:r>
            <a:r>
              <a:rPr lang="de-CH" sz="1800" b="0" i="0" dirty="0">
                <a:solidFill>
                  <a:schemeClr val="bg1"/>
                </a:solidFill>
                <a:effectLst/>
                <a:latin typeface="Graphik Meetup"/>
              </a:rPr>
              <a:t>-Stack, </a:t>
            </a:r>
            <a:r>
              <a:rPr lang="de-CH" sz="1800" b="0" i="0" dirty="0" err="1">
                <a:solidFill>
                  <a:schemeClr val="bg1"/>
                </a:solidFill>
                <a:effectLst/>
                <a:latin typeface="Graphik Meetup"/>
              </a:rPr>
              <a:t>No</a:t>
            </a:r>
            <a:r>
              <a:rPr lang="de-CH" sz="1800" b="0" i="0" dirty="0">
                <a:solidFill>
                  <a:schemeClr val="bg1"/>
                </a:solidFill>
                <a:effectLst/>
                <a:latin typeface="Graphik Meetup"/>
              </a:rPr>
              <a:t>-</a:t>
            </a:r>
            <a:r>
              <a:rPr lang="de-CH" sz="1800" b="0" i="0" dirty="0" err="1">
                <a:solidFill>
                  <a:schemeClr val="bg1"/>
                </a:solidFill>
                <a:effectLst/>
                <a:latin typeface="Graphik Meetup"/>
              </a:rPr>
              <a:t>Dependency</a:t>
            </a:r>
            <a:r>
              <a:rPr lang="de-CH" sz="1800" b="0" i="0" dirty="0">
                <a:solidFill>
                  <a:schemeClr val="bg1"/>
                </a:solidFill>
                <a:effectLst/>
                <a:latin typeface="Graphik Meetup"/>
              </a:rPr>
              <a:t>»-Ansatz im Umfeld von CMS, SPA und </a:t>
            </a:r>
            <a:r>
              <a:rPr lang="de-CH" sz="1800" b="0" i="0" dirty="0" err="1">
                <a:solidFill>
                  <a:schemeClr val="bg1"/>
                </a:solidFill>
                <a:effectLst/>
                <a:latin typeface="Graphik Meetup"/>
              </a:rPr>
              <a:t>Komponentenlibrary</a:t>
            </a:r>
            <a:r>
              <a:rPr lang="de-CH" sz="1800" b="0" i="0" dirty="0">
                <a:solidFill>
                  <a:schemeClr val="bg1"/>
                </a:solidFill>
                <a:effectLst/>
                <a:latin typeface="Graphik Meetup"/>
              </a:rPr>
              <a:t>.</a:t>
            </a:r>
            <a:endParaRPr lang="de-CH" sz="1800" dirty="0">
              <a:solidFill>
                <a:schemeClr val="bg1"/>
              </a:solidFill>
            </a:endParaRPr>
          </a:p>
        </p:txBody>
      </p:sp>
      <p:pic>
        <p:nvPicPr>
          <p:cNvPr id="7" name="BostonForeplayShort">
            <a:hlinkClick r:id="" action="ppaction://media"/>
            <a:extLst>
              <a:ext uri="{FF2B5EF4-FFF2-40B4-BE49-F238E27FC236}">
                <a16:creationId xmlns:a16="http://schemas.microsoft.com/office/drawing/2014/main" id="{322F6B24-2227-6493-5471-B31AD2DD3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27740" y="2166521"/>
            <a:ext cx="487363" cy="487363"/>
          </a:xfrm>
          <a:prstGeom prst="rect">
            <a:avLst/>
          </a:prstGeom>
        </p:spPr>
      </p:pic>
      <p:pic>
        <p:nvPicPr>
          <p:cNvPr id="4098" name="Picture 2" descr="Avatar">
            <a:extLst>
              <a:ext uri="{FF2B5EF4-FFF2-40B4-BE49-F238E27FC236}">
                <a16:creationId xmlns:a16="http://schemas.microsoft.com/office/drawing/2014/main" id="{6FB7A47D-B787-F170-B108-F3F69317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39" y="0"/>
            <a:ext cx="1460084" cy="146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10702F-5899-424A-C61E-7B07028D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38551"/>
            <a:ext cx="3505200" cy="2014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de-CH" sz="5400" dirty="0">
                <a:solidFill>
                  <a:schemeClr val="bg1"/>
                </a:solidFill>
              </a:rPr>
              <a:t>CSS &amp; Shadow Dom </a:t>
            </a:r>
            <a:br>
              <a:rPr lang="de-CH" sz="5400" dirty="0">
                <a:solidFill>
                  <a:schemeClr val="bg1"/>
                </a:solidFill>
              </a:rPr>
            </a:br>
            <a:r>
              <a:rPr lang="en-US" sz="5200" dirty="0">
                <a:solidFill>
                  <a:schemeClr val="bg1"/>
                </a:solidFill>
              </a:rPr>
              <a:t>In Action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FE73D0-413B-9F57-0976-FF7299FE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355" y="2539351"/>
            <a:ext cx="4321515" cy="32575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flexibility / creativity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&amp;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client capability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2C627C0-C3E9-EA13-767C-4A298BA9B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38F267-2A60-543A-F659-12D82776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75D8FB-5475-5314-5C82-464DAA34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E7DB7DC-947F-3EE9-C2A9-0D23370B0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D3B4F80-5E9B-AEB0-6F37-FB552C2B2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Grafik 31">
            <a:hlinkClick r:id="rId3"/>
            <a:extLst>
              <a:ext uri="{FF2B5EF4-FFF2-40B4-BE49-F238E27FC236}">
                <a16:creationId xmlns:a16="http://schemas.microsoft.com/office/drawing/2014/main" id="{D0186DE2-9DA2-19D8-168F-BD294D72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9" y="997529"/>
            <a:ext cx="2464579" cy="5344245"/>
          </a:xfrm>
          <a:prstGeom prst="rect">
            <a:avLst/>
          </a:prstGeom>
        </p:spPr>
      </p:pic>
      <p:pic>
        <p:nvPicPr>
          <p:cNvPr id="34" name="Grafik 33">
            <a:hlinkClick r:id="rId5"/>
            <a:extLst>
              <a:ext uri="{FF2B5EF4-FFF2-40B4-BE49-F238E27FC236}">
                <a16:creationId xmlns:a16="http://schemas.microsoft.com/office/drawing/2014/main" id="{94AE6381-8044-9165-0AFC-521D3AC42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722" y="997529"/>
            <a:ext cx="2468069" cy="534424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878227F9-6082-B15B-B956-618B828B0491}"/>
              </a:ext>
            </a:extLst>
          </p:cNvPr>
          <p:cNvSpPr txBox="1"/>
          <p:nvPr/>
        </p:nvSpPr>
        <p:spPr>
          <a:xfrm>
            <a:off x="8959394" y="130893"/>
            <a:ext cx="31202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Unsere Brands | Catering Services Migros (betriebsrestaurants-migros.ch)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B1AB3EC-5817-AF2C-B82C-7212BB6927E9}"/>
              </a:ext>
            </a:extLst>
          </p:cNvPr>
          <p:cNvSpPr txBox="1"/>
          <p:nvPr/>
        </p:nvSpPr>
        <p:spPr>
          <a:xfrm>
            <a:off x="238608" y="159466"/>
            <a:ext cx="3120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Idee (migros-kulturprozent-classics.ch)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39" name="Grafik 38">
            <a:hlinkClick r:id="rId7"/>
            <a:extLst>
              <a:ext uri="{FF2B5EF4-FFF2-40B4-BE49-F238E27FC236}">
                <a16:creationId xmlns:a16="http://schemas.microsoft.com/office/drawing/2014/main" id="{8334FFCF-71A1-991D-2481-C94E2EF78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541" y="4599869"/>
            <a:ext cx="5193935" cy="2265196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1652C213-0B09-DC1C-1A99-39143FFEC78F}"/>
              </a:ext>
            </a:extLst>
          </p:cNvPr>
          <p:cNvSpPr txBox="1"/>
          <p:nvPr/>
        </p:nvSpPr>
        <p:spPr>
          <a:xfrm>
            <a:off x="4525558" y="4228174"/>
            <a:ext cx="3120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16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m4music Home</a:t>
            </a: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1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vortex dir="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eakingBad">
            <a:hlinkClick r:id="" action="ppaction://media"/>
            <a:extLst>
              <a:ext uri="{FF2B5EF4-FFF2-40B4-BE49-F238E27FC236}">
                <a16:creationId xmlns:a16="http://schemas.microsoft.com/office/drawing/2014/main" id="{C17FCF87-60F1-C06B-D8DB-FCB134791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1" y="0"/>
            <a:ext cx="1219353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659FEB-E6D9-CD50-1A40-5B5CF9AE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>
                <a:solidFill>
                  <a:schemeClr val="bg1"/>
                </a:solidFill>
              </a:rPr>
              <a:t>CSS &amp; Shadow Dom </a:t>
            </a:r>
            <a:r>
              <a:rPr lang="de-CH" dirty="0">
                <a:solidFill>
                  <a:schemeClr val="bg1"/>
                </a:solidFill>
              </a:rPr>
              <a:t>– Pros vs. </a:t>
            </a:r>
            <a:r>
              <a:rPr lang="de-CH" dirty="0" err="1">
                <a:solidFill>
                  <a:schemeClr val="bg1"/>
                </a:solidFill>
              </a:rPr>
              <a:t>Cons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40CC8-4087-8521-E084-9155BD5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641" y="1405041"/>
            <a:ext cx="4335331" cy="5540188"/>
          </a:xfrm>
          <a:solidFill>
            <a:schemeClr val="tx1">
              <a:alpha val="5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Shadow-DOM encapsulated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👉 CSS rendering performance</a:t>
            </a:r>
          </a:p>
          <a:p>
            <a:r>
              <a:rPr lang="en-US" dirty="0">
                <a:solidFill>
                  <a:schemeClr val="bg1"/>
                </a:solidFill>
              </a:rPr>
              <a:t>100% CSS syntax module level standard</a:t>
            </a:r>
          </a:p>
          <a:p>
            <a:r>
              <a:rPr lang="en-US" dirty="0">
                <a:solidFill>
                  <a:schemeClr val="bg1"/>
                </a:solidFill>
              </a:rPr>
              <a:t>Theming at CSS variable files, inline style tags with variables or through dedicated themes</a:t>
            </a:r>
          </a:p>
          <a:p>
            <a:r>
              <a:rPr lang="en-US" sz="2900" dirty="0">
                <a:solidFill>
                  <a:schemeClr val="bg1"/>
                </a:solidFill>
              </a:rPr>
              <a:t>CSS in JS, CSS at dedicated themes</a:t>
            </a:r>
          </a:p>
          <a:p>
            <a:r>
              <a:rPr lang="en-US" dirty="0">
                <a:solidFill>
                  <a:schemeClr val="bg1"/>
                </a:solidFill>
              </a:rPr>
              <a:t>Flexible; to break out of app aka. reusable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👉 Style encapsulated in both ways (in &amp; out)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Easy to adjust even for </a:t>
            </a:r>
            <a:r>
              <a:rPr lang="en-US" dirty="0" err="1">
                <a:solidFill>
                  <a:schemeClr val="bg1"/>
                </a:solidFill>
              </a:rPr>
              <a:t>fullstacks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backenders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👉 Attributes and/or CSS variables for stylings are pretty straight forward</a:t>
            </a:r>
          </a:p>
          <a:p>
            <a:r>
              <a:rPr lang="en-US" sz="2900" dirty="0">
                <a:solidFill>
                  <a:schemeClr val="bg1"/>
                </a:solidFill>
              </a:rPr>
              <a:t>“!important” statements and other bad practices hurt less when encapsulated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-----------------------------------------------------------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CSS variables overwrite and reassignments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Important tricks regarding appearance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400" i="1" dirty="0">
                <a:solidFill>
                  <a:srgbClr val="FF0000"/>
                </a:solidFill>
              </a:rPr>
              <a:t>:not(:defined) {display: none;} 👈</a:t>
            </a:r>
          </a:p>
          <a:p>
            <a:pPr algn="r"/>
            <a:r>
              <a:rPr lang="en-US" sz="2900" i="1" dirty="0">
                <a:solidFill>
                  <a:srgbClr val="FF0000"/>
                </a:solidFill>
              </a:rPr>
              <a:t>Browser </a:t>
            </a:r>
            <a:r>
              <a:rPr lang="en-US" sz="2900" i="1" dirty="0" err="1">
                <a:solidFill>
                  <a:srgbClr val="FF0000"/>
                </a:solidFill>
              </a:rPr>
              <a:t>devtools</a:t>
            </a:r>
            <a:r>
              <a:rPr lang="en-US" sz="2900" i="1" dirty="0">
                <a:solidFill>
                  <a:srgbClr val="FF0000"/>
                </a:solidFill>
              </a:rPr>
              <a:t> have bad CSS variables “with fallback” highlighting</a:t>
            </a:r>
          </a:p>
        </p:txBody>
      </p:sp>
    </p:spTree>
    <p:extLst>
      <p:ext uri="{BB962C8B-B14F-4D97-AF65-F5344CB8AC3E}">
        <p14:creationId xmlns:p14="http://schemas.microsoft.com/office/powerpoint/2010/main" val="1710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8C283E-F342-2FD8-9AD4-EEF2FC2CBA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710119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3D257980-66BB-B49D-954C-C49FD760CA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Shadow.js, other prototypes and the wc-config.js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637ABFA-BC86-8A77-C405-AFFECF866D74}"/>
              </a:ext>
            </a:extLst>
          </p:cNvPr>
          <p:cNvSpPr txBox="1"/>
          <p:nvPr/>
        </p:nvSpPr>
        <p:spPr>
          <a:xfrm>
            <a:off x="5202810" y="2782669"/>
            <a:ext cx="615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web-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components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-toolbox/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/es/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components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prototypes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master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mits-gossau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/web-</a:t>
            </a:r>
            <a:r>
              <a:rPr lang="de-CH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components</a:t>
            </a:r>
            <a:r>
              <a:rPr lang="de-CH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-toolbox · GitHub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3" name="Grafik 12">
            <a:hlinkClick r:id="rId3"/>
            <a:extLst>
              <a:ext uri="{FF2B5EF4-FFF2-40B4-BE49-F238E27FC236}">
                <a16:creationId xmlns:a16="http://schemas.microsoft.com/office/drawing/2014/main" id="{2E8B5D56-BCD7-76D8-603E-8136246F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3619500"/>
            <a:ext cx="3057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39D7D2A-DF76-A26E-ED5B-7F216DE1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" y="0"/>
            <a:ext cx="12191939" cy="7815873"/>
          </a:xfrm>
          <a:prstGeom prst="rect">
            <a:avLst/>
          </a:prstGeom>
        </p:spPr>
      </p:pic>
      <p:pic>
        <p:nvPicPr>
          <p:cNvPr id="8" name="Grafik 7" descr="Ein Bild, das Cartoon, Animation, Animierter Cartoon, Im Haus enthält.&#10;&#10;Automatisch generierte Beschreibung">
            <a:extLst>
              <a:ext uri="{FF2B5EF4-FFF2-40B4-BE49-F238E27FC236}">
                <a16:creationId xmlns:a16="http://schemas.microsoft.com/office/drawing/2014/main" id="{E345253C-5E24-7BFA-DE69-B6790EFFB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1" y="1536807"/>
            <a:ext cx="5109331" cy="48148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0D2F805-DFAE-3964-9C28-C1CCB0B3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5" y="2068688"/>
            <a:ext cx="3016171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Independency of brain (event) and body (style)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-&gt; all thanks to regex-namespace-theming and events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E0F3B6D-C8B7-A9B6-A238-3A1D1B768F80}"/>
              </a:ext>
            </a:extLst>
          </p:cNvPr>
          <p:cNvSpPr txBox="1"/>
          <p:nvPr/>
        </p:nvSpPr>
        <p:spPr>
          <a:xfrm>
            <a:off x="9109275" y="2068688"/>
            <a:ext cx="28579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Framework but Library with pure Standard ECMA Script aka. es6 aka. Vanilla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Zero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-&gt; </a:t>
            </a:r>
            <a:r>
              <a:rPr lang="en-US" sz="2400" dirty="0" err="1">
                <a:solidFill>
                  <a:schemeClr val="bg1"/>
                </a:solidFill>
              </a:rPr>
              <a:t>Futureprove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56CE36B-3995-17D4-3DBD-7BFCA88B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272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makes a truly independent component?</a:t>
            </a:r>
          </a:p>
        </p:txBody>
      </p:sp>
    </p:spTree>
    <p:extLst>
      <p:ext uri="{BB962C8B-B14F-4D97-AF65-F5344CB8AC3E}">
        <p14:creationId xmlns:p14="http://schemas.microsoft.com/office/powerpoint/2010/main" val="39529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BE570-86D7-8A5D-FC0D-CA49B9D7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05001" y="1905000"/>
            <a:ext cx="6858003" cy="3047998"/>
          </a:xfrm>
        </p:spPr>
        <p:txBody>
          <a:bodyPr/>
          <a:lstStyle/>
          <a:p>
            <a:pPr algn="ctr"/>
            <a:r>
              <a:rPr lang="de-CH" dirty="0"/>
              <a:t>Statement Srdan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A37F40-2285-4905-4FB3-A2955981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6F024E5-1F2C-40B2-C190-04DEC5C97DD1}"/>
              </a:ext>
            </a:extLst>
          </p:cNvPr>
          <p:cNvSpPr txBox="1"/>
          <p:nvPr/>
        </p:nvSpPr>
        <p:spPr>
          <a:xfrm>
            <a:off x="8410064" y="10127"/>
            <a:ext cx="37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ℹ</a:t>
            </a:r>
            <a:r>
              <a:rPr lang="de-CH" dirty="0">
                <a:solidFill>
                  <a:srgbClr val="FF0000"/>
                </a:solidFill>
              </a:rPr>
              <a:t> The </a:t>
            </a:r>
            <a:r>
              <a:rPr lang="de-CH" dirty="0" err="1">
                <a:solidFill>
                  <a:srgbClr val="FF0000"/>
                </a:solidFill>
              </a:rPr>
              <a:t>only</a:t>
            </a:r>
            <a:r>
              <a:rPr lang="de-CH" dirty="0">
                <a:solidFill>
                  <a:srgbClr val="FF0000"/>
                </a:solidFill>
              </a:rPr>
              <a:t> CSS </a:t>
            </a:r>
            <a:r>
              <a:rPr lang="de-CH" dirty="0" err="1">
                <a:solidFill>
                  <a:srgbClr val="FF0000"/>
                </a:solidFill>
              </a:rPr>
              <a:t>related</a:t>
            </a:r>
            <a:r>
              <a:rPr lang="de-CH" dirty="0">
                <a:solidFill>
                  <a:srgbClr val="FF0000"/>
                </a:solidFill>
              </a:rPr>
              <a:t> GIF I </a:t>
            </a:r>
            <a:r>
              <a:rPr lang="de-CH" dirty="0" err="1">
                <a:solidFill>
                  <a:srgbClr val="FF0000"/>
                </a:solidFill>
              </a:rPr>
              <a:t>found</a:t>
            </a:r>
            <a:r>
              <a:rPr lang="de-CH" dirty="0">
                <a:solidFill>
                  <a:srgbClr val="FF0000"/>
                </a:solidFill>
              </a:rPr>
              <a:t> 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BE570-86D7-8A5D-FC0D-CA49B9D7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7135304" y="1811434"/>
            <a:ext cx="6858003" cy="3255391"/>
          </a:xfrm>
        </p:spPr>
        <p:txBody>
          <a:bodyPr/>
          <a:lstStyle/>
          <a:p>
            <a:pPr algn="ctr"/>
            <a:r>
              <a:rPr lang="de-CH" dirty="0"/>
              <a:t>Questions?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0FEBDA-1660-41B1-A43F-DA114535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64"/>
            <a:ext cx="9002598" cy="69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0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vortex dir="r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024AD-FAA1-F73C-9582-C9D8F024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457806">
            <a:off x="572171" y="953202"/>
            <a:ext cx="10515600" cy="5347518"/>
          </a:xfrm>
        </p:spPr>
        <p:txBody>
          <a:bodyPr>
            <a:normAutofit/>
          </a:bodyPr>
          <a:lstStyle/>
          <a:p>
            <a:pPr algn="ctr"/>
            <a:r>
              <a:rPr lang="de-CH" sz="5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 Black" panose="020B0A04030603020204" pitchFamily="34" charset="0"/>
                <a:cs typeface="72 Black" panose="020B0A04030603020204" pitchFamily="34" charset="0"/>
              </a:rPr>
              <a:t>THE</a:t>
            </a:r>
            <a:r>
              <a:rPr lang="de-CH" sz="205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 Black" panose="020B0A04030603020204" pitchFamily="34" charset="0"/>
                <a:cs typeface="72 Black" panose="020B0A04030603020204" pitchFamily="34" charset="0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30430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1026C7-001E-6AFA-9C20-AA6E625D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8" y="-486993"/>
            <a:ext cx="14277488" cy="73732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5E459C-5783-FD55-1AF9-5EE6A783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66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81BA-2DEC-6470-2B8E-7B811157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602"/>
            <a:ext cx="5854831" cy="2838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Nearly 20 years experience… </a:t>
            </a:r>
            <a:r>
              <a:rPr lang="en-US" sz="2000" dirty="0">
                <a:solidFill>
                  <a:schemeClr val="bg1"/>
                </a:solidFill>
              </a:rPr>
              <a:t>flash, 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jquery</a:t>
            </a:r>
            <a:r>
              <a:rPr lang="en-US" sz="2000" dirty="0">
                <a:solidFill>
                  <a:schemeClr val="bg1"/>
                </a:solidFill>
              </a:rPr>
              <a:t>, backbone, typescript, es6 classes, react, angular, vue.js</a:t>
            </a:r>
          </a:p>
          <a:p>
            <a:r>
              <a:rPr lang="en-US" dirty="0">
                <a:solidFill>
                  <a:srgbClr val="202124"/>
                </a:solidFill>
              </a:rPr>
              <a:t>M</a:t>
            </a:r>
            <a:r>
              <a:rPr lang="en-US" dirty="0">
                <a:solidFill>
                  <a:schemeClr val="bg1"/>
                </a:solidFill>
              </a:rPr>
              <a:t>igros 6y (met Srdan regarding </a:t>
            </a:r>
            <a:r>
              <a:rPr lang="en-US" sz="1200" dirty="0">
                <a:solidFill>
                  <a:schemeClr val="bg1"/>
                </a:solidFill>
              </a:rPr>
              <a:t>M4Musics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Webnesday</a:t>
            </a:r>
            <a:r>
              <a:rPr lang="en-US" dirty="0">
                <a:solidFill>
                  <a:schemeClr val="bg1"/>
                </a:solidFill>
              </a:rPr>
              <a:t>: HTML5 Game </a:t>
            </a:r>
            <a:r>
              <a:rPr lang="en-US" sz="2000" dirty="0">
                <a:solidFill>
                  <a:schemeClr val="bg1"/>
                </a:solidFill>
              </a:rPr>
              <a:t>Development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06. November 2019: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5F074D-C7E3-B4C3-0F07-3B4619B69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347" y="2885320"/>
            <a:ext cx="571661" cy="506438"/>
          </a:xfrm>
          <a:prstGeom prst="rect">
            <a:avLst/>
          </a:prstGeom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F4BC2C5B-0417-0831-6694-1A4E9E9FE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398" y="4796182"/>
            <a:ext cx="1952625" cy="1952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63D3DE-0013-A182-78DF-71040201710A}"/>
              </a:ext>
            </a:extLst>
          </p:cNvPr>
          <p:cNvSpPr txBox="1"/>
          <p:nvPr/>
        </p:nvSpPr>
        <p:spPr>
          <a:xfrm>
            <a:off x="2026763" y="55501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3F79057-217A-158F-F627-39E135FE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545" y="0"/>
            <a:ext cx="12638008" cy="80711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E34781-E17E-3F8F-B69F-97B8BE5C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8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makes a truly independent component?</a:t>
            </a:r>
          </a:p>
        </p:txBody>
      </p:sp>
    </p:spTree>
    <p:extLst>
      <p:ext uri="{BB962C8B-B14F-4D97-AF65-F5344CB8AC3E}">
        <p14:creationId xmlns:p14="http://schemas.microsoft.com/office/powerpoint/2010/main" val="14641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2C941-DA0B-91DE-F798-D7C05551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Event Driven Architecture – The journey begins</a:t>
            </a:r>
          </a:p>
        </p:txBody>
      </p:sp>
      <p:pic>
        <p:nvPicPr>
          <p:cNvPr id="5" name="Inhaltsplatzhalter 4">
            <a:hlinkClick r:id="rId2"/>
            <a:extLst>
              <a:ext uri="{FF2B5EF4-FFF2-40B4-BE49-F238E27FC236}">
                <a16:creationId xmlns:a16="http://schemas.microsoft.com/office/drawing/2014/main" id="{E4D9E7E5-14D6-1D85-E1A5-ED843CD61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377" y="1690688"/>
            <a:ext cx="4286250" cy="428625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7069A18-07B2-4F91-93A4-C4882EB3AFC4}"/>
              </a:ext>
            </a:extLst>
          </p:cNvPr>
          <p:cNvSpPr txBox="1"/>
          <p:nvPr/>
        </p:nvSpPr>
        <p:spPr>
          <a:xfrm>
            <a:off x="838199" y="1525312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https://weedshaker.github.io/event-driven-web-components-tutorial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BC0E48-8697-D02E-956C-B502F058E6BE}"/>
              </a:ext>
            </a:extLst>
          </p:cNvPr>
          <p:cNvSpPr txBox="1"/>
          <p:nvPr/>
        </p:nvSpPr>
        <p:spPr>
          <a:xfrm>
            <a:off x="5651769" y="2060020"/>
            <a:ext cx="57020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1 -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2 - Make a Web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3 - Load a Web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4 - Structure and Type-Highlighting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5 - </a:t>
            </a:r>
            <a:r>
              <a:rPr lang="en-US" dirty="0" err="1"/>
              <a:t>ShadowDom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6 -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 7 - Event Driven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0718BBC-2DCD-AB04-F035-D69F9769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28" y="4974832"/>
            <a:ext cx="3359972" cy="18935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DFC634-EDFE-C40B-DB5D-DF575D3EA881}"/>
              </a:ext>
            </a:extLst>
          </p:cNvPr>
          <p:cNvSpPr txBox="1"/>
          <p:nvPr/>
        </p:nvSpPr>
        <p:spPr>
          <a:xfrm>
            <a:off x="5651769" y="4256721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Great starting point for folks who haven’t had much experience with Web Components or haven’t been using those in an event driven manner.</a:t>
            </a:r>
          </a:p>
        </p:txBody>
      </p:sp>
    </p:spTree>
    <p:extLst>
      <p:ext uri="{BB962C8B-B14F-4D97-AF65-F5344CB8AC3E}">
        <p14:creationId xmlns:p14="http://schemas.microsoft.com/office/powerpoint/2010/main" val="8474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A9EFE-5667-5D2A-229A-6AA1501D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Architecture – Easy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E1E9-CD8A-8341-66CA-8CA367A5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https://github.com/Weedshaker/webnesday2023_event-driven</a:t>
            </a:r>
            <a:br>
              <a:rPr lang="en-US" dirty="0"/>
            </a:br>
            <a:r>
              <a:rPr lang="en-US" dirty="0"/>
              <a:t>Live Demo: Event Flow, Event Details</a:t>
            </a:r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72206A71-D45C-FE67-E838-17CCC158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571750"/>
            <a:ext cx="4286250" cy="42862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98B727-4D29-68DF-17D3-8DD2B8559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71750"/>
            <a:ext cx="4422878" cy="40870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B9A325A-F0C5-9077-8DA7-F8D491B33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912" y="3585064"/>
            <a:ext cx="3112851" cy="17509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DDBFD36-A141-A930-1279-9073F25195D2}"/>
              </a:ext>
            </a:extLst>
          </p:cNvPr>
          <p:cNvSpPr txBox="1"/>
          <p:nvPr/>
        </p:nvSpPr>
        <p:spPr>
          <a:xfrm>
            <a:off x="8240763" y="2463466"/>
            <a:ext cx="37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ℹ</a:t>
            </a:r>
            <a:r>
              <a:rPr lang="de-CH" dirty="0">
                <a:solidFill>
                  <a:srgbClr val="FF0000"/>
                </a:solidFill>
              </a:rPr>
              <a:t> Static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B16F5-AB78-BE0D-611B-78251C64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Architecture – Complex example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9353B92-B1D4-39E2-721D-A5822640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01" y="1262429"/>
            <a:ext cx="7329379" cy="56150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369C2DB-9A62-A418-E1DE-B41E62F285BD}"/>
              </a:ext>
            </a:extLst>
          </p:cNvPr>
          <p:cNvSpPr txBox="1"/>
          <p:nvPr/>
        </p:nvSpPr>
        <p:spPr>
          <a:xfrm>
            <a:off x="5725133" y="5370273"/>
            <a:ext cx="6388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https://github.com/mits-gossau/event-driven-web-components-realworld-example-app</a:t>
            </a:r>
            <a:r>
              <a:rPr lang="en-US" dirty="0"/>
              <a:t> </a:t>
            </a:r>
            <a:r>
              <a:rPr lang="de-CH" dirty="0"/>
              <a:t>👈</a:t>
            </a:r>
            <a:endParaRPr lang="en-US" dirty="0"/>
          </a:p>
          <a:p>
            <a:endParaRPr lang="en-US" dirty="0"/>
          </a:p>
        </p:txBody>
      </p:sp>
      <p:pic>
        <p:nvPicPr>
          <p:cNvPr id="16" name="Grafik 15">
            <a:hlinkClick r:id="rId4"/>
            <a:extLst>
              <a:ext uri="{FF2B5EF4-FFF2-40B4-BE49-F238E27FC236}">
                <a16:creationId xmlns:a16="http://schemas.microsoft.com/office/drawing/2014/main" id="{81743809-8550-E0D6-B46B-2B7610495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884" y="1288795"/>
            <a:ext cx="3645839" cy="36458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AEC25E-6ADA-406C-BA76-A20A871C1953}"/>
              </a:ext>
            </a:extLst>
          </p:cNvPr>
          <p:cNvSpPr txBox="1"/>
          <p:nvPr/>
        </p:nvSpPr>
        <p:spPr>
          <a:xfrm>
            <a:off x="5725133" y="4908608"/>
            <a:ext cx="37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ℹ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Headless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CFE75F-6390-4A13-A32B-2AA295CCA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hlinkClick r:id="rId2"/>
            <a:extLst>
              <a:ext uri="{FF2B5EF4-FFF2-40B4-BE49-F238E27FC236}">
                <a16:creationId xmlns:a16="http://schemas.microsoft.com/office/drawing/2014/main" id="{58328BE8-17AF-B257-3F94-B1C36126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89" y="530748"/>
            <a:ext cx="3107622" cy="18336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10702F-5899-424A-C61E-7B07028D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Driven </a:t>
            </a:r>
            <a:r>
              <a:rPr lang="en-US" sz="5200" dirty="0">
                <a:solidFill>
                  <a:schemeClr val="bg1"/>
                </a:solidFill>
              </a:rPr>
              <a:t>Architecture In Action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FE73D0-413B-9F57-0976-FF7299FE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882" y="4337072"/>
            <a:ext cx="4321515" cy="1671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Alnatura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Rezeptfilter</a:t>
            </a:r>
            <a:r>
              <a:rPr lang="en-US" dirty="0">
                <a:solidFill>
                  <a:schemeClr val="bg1"/>
                </a:solidFill>
              </a:rPr>
              <a:t> 👉 </a:t>
            </a:r>
            <a:r>
              <a:rPr lang="en-US" sz="3200" dirty="0">
                <a:solidFill>
                  <a:schemeClr val="bg1"/>
                </a:solidFill>
                <a:hlinkClick r:id="rId4"/>
              </a:rPr>
              <a:t>https://www.alnatura.ch/rezepte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5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5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Grafik 4" descr="Ein Bild, das Text, Karte Menü, Gemüse, Mahlzeit enthält.&#10;&#10;Automatisch generierte Beschreibung">
            <a:extLst>
              <a:ext uri="{FF2B5EF4-FFF2-40B4-BE49-F238E27FC236}">
                <a16:creationId xmlns:a16="http://schemas.microsoft.com/office/drawing/2014/main" id="{2D94A19E-EBD6-4A29-14C3-4E672A3C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6" y="997529"/>
            <a:ext cx="2471712" cy="5344244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</p:spPr>
      </p:pic>
      <p:pic>
        <p:nvPicPr>
          <p:cNvPr id="7" name="Grafik 6" descr="Ein Bild, das Screenshot, Muster, Kreis, Grafiken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48B29704-0100-0885-B359-790C27287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150" y="3717475"/>
            <a:ext cx="2624298" cy="2624298"/>
          </a:xfrm>
          <a:custGeom>
            <a:avLst/>
            <a:gdLst/>
            <a:ahLst/>
            <a:cxnLst/>
            <a:rect l="l" t="t" r="r" b="b"/>
            <a:pathLst>
              <a:path w="2619375" h="1860000">
                <a:moveTo>
                  <a:pt x="0" y="0"/>
                </a:moveTo>
                <a:lnTo>
                  <a:pt x="2619375" y="0"/>
                </a:lnTo>
                <a:lnTo>
                  <a:pt x="2619375" y="1860000"/>
                </a:lnTo>
                <a:lnTo>
                  <a:pt x="0" y="1860000"/>
                </a:lnTo>
                <a:close/>
              </a:path>
            </a:pathLst>
          </a:custGeom>
        </p:spPr>
      </p:pic>
      <p:pic>
        <p:nvPicPr>
          <p:cNvPr id="9" name="Grafik 8" descr="Ein Bild, das Text, Screenshot, Webseite, Website enthält.&#10;&#10;Automatisch generierte Beschreibung">
            <a:extLst>
              <a:ext uri="{FF2B5EF4-FFF2-40B4-BE49-F238E27FC236}">
                <a16:creationId xmlns:a16="http://schemas.microsoft.com/office/drawing/2014/main" id="{43757048-4660-B2B8-CC6D-138DC5DAB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611" y="997529"/>
            <a:ext cx="2619375" cy="213479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1E6411-C12B-9F33-6F71-D9555135D207}"/>
              </a:ext>
            </a:extLst>
          </p:cNvPr>
          <p:cNvSpPr txBox="1"/>
          <p:nvPr/>
        </p:nvSpPr>
        <p:spPr>
          <a:xfrm>
            <a:off x="4428489" y="5647358"/>
            <a:ext cx="3702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SEO: Button becomes link by requesting URL from controller, without fetch: </a:t>
            </a:r>
            <a:r>
              <a:rPr lang="en-US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Components Toolbox 😎 (mits-gossau.github.io)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DC3D31-2A9A-0415-9221-9F41F9DDDE01}"/>
              </a:ext>
            </a:extLst>
          </p:cNvPr>
          <p:cNvSpPr txBox="1"/>
          <p:nvPr/>
        </p:nvSpPr>
        <p:spPr>
          <a:xfrm>
            <a:off x="303014" y="472043"/>
            <a:ext cx="37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ℹ</a:t>
            </a:r>
            <a:r>
              <a:rPr lang="de-CH" dirty="0">
                <a:solidFill>
                  <a:srgbClr val="FF0000"/>
                </a:solidFill>
              </a:rPr>
              <a:t> Hybrid (Static/</a:t>
            </a:r>
            <a:r>
              <a:rPr lang="de-CH" dirty="0" err="1">
                <a:solidFill>
                  <a:srgbClr val="FF0000"/>
                </a:solidFill>
              </a:rPr>
              <a:t>Headless</a:t>
            </a:r>
            <a:r>
              <a:rPr lang="de-CH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eakingBad">
            <a:hlinkClick r:id="" action="ppaction://media"/>
            <a:extLst>
              <a:ext uri="{FF2B5EF4-FFF2-40B4-BE49-F238E27FC236}">
                <a16:creationId xmlns:a16="http://schemas.microsoft.com/office/drawing/2014/main" id="{C17FCF87-60F1-C06B-D8DB-FCB134791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1" y="0"/>
            <a:ext cx="1219353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659FEB-E6D9-CD50-1A40-5B5CF9AE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Event Driven Architecture – Pros vs. </a:t>
            </a:r>
            <a:r>
              <a:rPr lang="de-CH" dirty="0" err="1">
                <a:solidFill>
                  <a:schemeClr val="bg1"/>
                </a:solidFill>
              </a:rPr>
              <a:t>Cons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40CC8-4087-8521-E084-9155BD5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641" y="1527592"/>
            <a:ext cx="4335331" cy="5540188"/>
          </a:xfrm>
          <a:solidFill>
            <a:schemeClr val="tx1">
              <a:alpha val="5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DOM itself is event driven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de-CH" sz="2400" i="1" dirty="0">
                <a:solidFill>
                  <a:schemeClr val="bg1"/>
                </a:solidFill>
              </a:rPr>
              <a:t>👉 </a:t>
            </a:r>
            <a:r>
              <a:rPr lang="en-US" sz="2400" i="1" dirty="0">
                <a:solidFill>
                  <a:schemeClr val="bg1"/>
                </a:solidFill>
              </a:rPr>
              <a:t>Performance</a:t>
            </a:r>
          </a:p>
          <a:p>
            <a:r>
              <a:rPr lang="en-US" dirty="0">
                <a:solidFill>
                  <a:schemeClr val="bg1"/>
                </a:solidFill>
              </a:rPr>
              <a:t>100% Web API compatibility</a:t>
            </a:r>
          </a:p>
          <a:p>
            <a:r>
              <a:rPr lang="en-US" dirty="0">
                <a:solidFill>
                  <a:schemeClr val="bg1"/>
                </a:solidFill>
              </a:rPr>
              <a:t>No state management needed;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controllers could do so, for their domain…</a:t>
            </a:r>
          </a:p>
          <a:p>
            <a:r>
              <a:rPr lang="en-US" dirty="0">
                <a:solidFill>
                  <a:schemeClr val="bg1"/>
                </a:solidFill>
              </a:rPr>
              <a:t>Flexible; to break out of app aka. reusable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de-CH" sz="2400" i="1" dirty="0">
                <a:solidFill>
                  <a:schemeClr val="bg1"/>
                </a:solidFill>
              </a:rPr>
              <a:t>👉 </a:t>
            </a:r>
            <a:r>
              <a:rPr lang="en-US" sz="2400" i="1" dirty="0">
                <a:solidFill>
                  <a:schemeClr val="bg1"/>
                </a:solidFill>
              </a:rPr>
              <a:t>Exclusive communication through events except for attributes (similar to react props)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Easy to adjust even for </a:t>
            </a:r>
            <a:r>
              <a:rPr lang="en-US" dirty="0" err="1">
                <a:solidFill>
                  <a:schemeClr val="bg1"/>
                </a:solidFill>
              </a:rPr>
              <a:t>fullstacks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backenders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de-CH" sz="2400" i="1" dirty="0">
                <a:solidFill>
                  <a:schemeClr val="bg1"/>
                </a:solidFill>
              </a:rPr>
              <a:t>👉 Submodule, </a:t>
            </a:r>
            <a:r>
              <a:rPr lang="de-CH" sz="2400" i="1" dirty="0" err="1">
                <a:solidFill>
                  <a:schemeClr val="bg1"/>
                </a:solidFill>
              </a:rPr>
              <a:t>no</a:t>
            </a:r>
            <a:r>
              <a:rPr lang="de-CH" sz="2400" i="1" dirty="0">
                <a:solidFill>
                  <a:schemeClr val="bg1"/>
                </a:solidFill>
              </a:rPr>
              <a:t> </a:t>
            </a:r>
            <a:r>
              <a:rPr lang="de-CH" sz="2400" i="1" dirty="0" err="1">
                <a:solidFill>
                  <a:schemeClr val="bg1"/>
                </a:solidFill>
              </a:rPr>
              <a:t>bundler</a:t>
            </a:r>
            <a:r>
              <a:rPr lang="de-CH" sz="2400" i="1" dirty="0">
                <a:solidFill>
                  <a:schemeClr val="bg1"/>
                </a:solidFill>
              </a:rPr>
              <a:t> </a:t>
            </a:r>
            <a:r>
              <a:rPr lang="de-CH" sz="2400" i="1" dirty="0" err="1">
                <a:solidFill>
                  <a:schemeClr val="bg1"/>
                </a:solidFill>
              </a:rPr>
              <a:t>nor</a:t>
            </a:r>
            <a:r>
              <a:rPr lang="de-CH" sz="2400" i="1" dirty="0">
                <a:solidFill>
                  <a:schemeClr val="bg1"/>
                </a:solidFill>
              </a:rPr>
              <a:t> </a:t>
            </a:r>
            <a:r>
              <a:rPr lang="de-CH" sz="2400" i="1" dirty="0" err="1">
                <a:solidFill>
                  <a:schemeClr val="bg1"/>
                </a:solidFill>
              </a:rPr>
              <a:t>transpiler</a:t>
            </a:r>
            <a:endParaRPr lang="en-US" sz="24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 async </a:t>
            </a:r>
            <a:r>
              <a:rPr lang="de-CH" sz="2400" i="1" dirty="0">
                <a:solidFill>
                  <a:schemeClr val="bg1"/>
                </a:solidFill>
              </a:rPr>
              <a:t>👉</a:t>
            </a:r>
            <a:r>
              <a:rPr lang="en-US" sz="2400" i="1" dirty="0">
                <a:solidFill>
                  <a:schemeClr val="bg1"/>
                </a:solidFill>
              </a:rPr>
              <a:t> no blocking</a:t>
            </a:r>
          </a:p>
          <a:p>
            <a:r>
              <a:rPr lang="en-US" sz="2900" dirty="0" err="1">
                <a:solidFill>
                  <a:schemeClr val="bg1"/>
                </a:solidFill>
              </a:rPr>
              <a:t>JSDocs</a:t>
            </a:r>
            <a:r>
              <a:rPr lang="en-US" sz="2900" dirty="0">
                <a:solidFill>
                  <a:schemeClr val="bg1"/>
                </a:solidFill>
              </a:rPr>
              <a:t> Type Annotations</a:t>
            </a:r>
          </a:p>
          <a:p>
            <a:r>
              <a:rPr lang="en-US" sz="2900" dirty="0">
                <a:solidFill>
                  <a:schemeClr val="bg1"/>
                </a:solidFill>
              </a:rPr>
              <a:t>Great error handling and highlighting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-----------------------------------------------------------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Event overview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400" i="1" dirty="0">
                <a:solidFill>
                  <a:srgbClr val="FF0000"/>
                </a:solidFill>
              </a:rPr>
              <a:t>string event names </a:t>
            </a:r>
            <a:r>
              <a:rPr lang="de-CH" sz="2400" i="1" dirty="0">
                <a:solidFill>
                  <a:srgbClr val="FF0000"/>
                </a:solidFill>
              </a:rPr>
              <a:t>👈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Event bubbling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Community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No hard architecture guidelines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A9EFE-5667-5D2A-229A-6AA1501D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CSS &amp; Shadow-Dom </a:t>
            </a:r>
            <a:r>
              <a:rPr lang="en-US" dirty="0"/>
              <a:t>–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CE1E9-CD8A-8341-66CA-8CA367A5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https://github.com/Weedshaker/webnesday2023_event-driven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Live Demo: </a:t>
            </a:r>
            <a:r>
              <a:rPr lang="de-CH" dirty="0"/>
              <a:t>Namespace/</a:t>
            </a:r>
            <a:r>
              <a:rPr lang="de-CH" dirty="0" err="1"/>
              <a:t>Theming</a:t>
            </a:r>
            <a:endParaRPr lang="de-CH" dirty="0"/>
          </a:p>
          <a:p>
            <a:endParaRPr lang="en-US" dirty="0"/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72206A71-D45C-FE67-E838-17CCC158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2571750"/>
            <a:ext cx="4286250" cy="428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B9A325A-F0C5-9077-8DA7-F8D491B33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912" y="3585064"/>
            <a:ext cx="3112851" cy="17509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5F6B37-C63F-CB05-21E6-FEF6222ED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12" y="2867025"/>
            <a:ext cx="442018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vortex dir="r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29B2FB429E5841B045B57D856E5E1B" ma:contentTypeVersion="13" ma:contentTypeDescription="Create a new document." ma:contentTypeScope="" ma:versionID="875d3feebe486594f049b934e852628c">
  <xsd:schema xmlns:xsd="http://www.w3.org/2001/XMLSchema" xmlns:xs="http://www.w3.org/2001/XMLSchema" xmlns:p="http://schemas.microsoft.com/office/2006/metadata/properties" xmlns:ns3="9c9a2dba-0c08-4499-bd38-36fe217879d5" xmlns:ns4="161288aa-4215-4e0e-95d0-085e431ac1f7" targetNamespace="http://schemas.microsoft.com/office/2006/metadata/properties" ma:root="true" ma:fieldsID="f20375967eb61cdfa769739f91858ed0" ns3:_="" ns4:_="">
    <xsd:import namespace="9c9a2dba-0c08-4499-bd38-36fe217879d5"/>
    <xsd:import namespace="161288aa-4215-4e0e-95d0-085e431ac1f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9a2dba-0c08-4499-bd38-36fe217879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288aa-4215-4e0e-95d0-085e431ac1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1288aa-4215-4e0e-95d0-085e431ac1f7" xsi:nil="true"/>
  </documentManagement>
</p:properties>
</file>

<file path=customXml/itemProps1.xml><?xml version="1.0" encoding="utf-8"?>
<ds:datastoreItem xmlns:ds="http://schemas.openxmlformats.org/officeDocument/2006/customXml" ds:itemID="{5483C6A7-AD10-49F6-BEEA-FC30109B91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1C32F8-CB86-4ED4-941F-DFBD9976AE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9a2dba-0c08-4499-bd38-36fe217879d5"/>
    <ds:schemaRef ds:uri="161288aa-4215-4e0e-95d0-085e431ac1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74FDA-A998-46B6-94DE-F21003AE77A6}">
  <ds:schemaRefs>
    <ds:schemaRef ds:uri="http://purl.org/dc/elements/1.1/"/>
    <ds:schemaRef ds:uri="http://schemas.openxmlformats.org/package/2006/metadata/core-properties"/>
    <ds:schemaRef ds:uri="http://purl.org/dc/terms/"/>
    <ds:schemaRef ds:uri="161288aa-4215-4e0e-95d0-085e431ac1f7"/>
    <ds:schemaRef ds:uri="http://purl.org/dc/dcmitype/"/>
    <ds:schemaRef ds:uri="http://schemas.microsoft.com/office/2006/documentManagement/types"/>
    <ds:schemaRef ds:uri="http://schemas.microsoft.com/office/infopath/2007/PartnerControls"/>
    <ds:schemaRef ds:uri="9c9a2dba-0c08-4499-bd38-36fe217879d5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4bad0d50-9cbb-471c-bae7-38b20ec0f1f9}" enabled="1" method="Standard" siteId="{35aa8c5b-ac0a-4b15-9788-ff6dfa22901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Office PowerPoint</Application>
  <PresentationFormat>Breitbild</PresentationFormat>
  <Paragraphs>81</Paragraphs>
  <Slides>16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Graphik Meetup</vt:lpstr>
      <vt:lpstr>72 Black</vt:lpstr>
      <vt:lpstr>Arial</vt:lpstr>
      <vt:lpstr>Calibri</vt:lpstr>
      <vt:lpstr>Calibri Light</vt:lpstr>
      <vt:lpstr>Office</vt:lpstr>
      <vt:lpstr>  Web Components in action Web Components in der Praxis </vt:lpstr>
      <vt:lpstr>About</vt:lpstr>
      <vt:lpstr>What makes a truly independent component?</vt:lpstr>
      <vt:lpstr>Event Driven Architecture – The journey begins</vt:lpstr>
      <vt:lpstr>Event Driven Architecture – Easy example</vt:lpstr>
      <vt:lpstr>Event Driven Architecture – Complex example</vt:lpstr>
      <vt:lpstr>Event Driven Architecture In Action</vt:lpstr>
      <vt:lpstr>Event Driven Architecture – Pros vs. Cons</vt:lpstr>
      <vt:lpstr>CSS &amp; Shadow-Dom – Example</vt:lpstr>
      <vt:lpstr>CSS &amp; Shadow Dom  In Action</vt:lpstr>
      <vt:lpstr>CSS &amp; Shadow Dom – Pros vs. Cons</vt:lpstr>
      <vt:lpstr>PowerPoint-Präsentation</vt:lpstr>
      <vt:lpstr>What makes a truly independent component?</vt:lpstr>
      <vt:lpstr>Statement Srdan</vt:lpstr>
      <vt:lpstr>Questions?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Components in der Praxis</dc:title>
  <dc:creator>Strübi, Silvan-MGB</dc:creator>
  <cp:lastModifiedBy>Strübi, Silvan-MGB</cp:lastModifiedBy>
  <cp:revision>22</cp:revision>
  <dcterms:created xsi:type="dcterms:W3CDTF">2023-05-19T08:17:07Z</dcterms:created>
  <dcterms:modified xsi:type="dcterms:W3CDTF">2023-05-23T20:06:29Z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0x0101004B29B2FB429E5841B045B57D856E5E1B</vt:lpwstr>
  </property>
</Properties>
</file>